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6"/>
  </p:notesMasterIdLst>
  <p:sldIdLst>
    <p:sldId id="256" r:id="rId2"/>
    <p:sldId id="297" r:id="rId3"/>
    <p:sldId id="266" r:id="rId4"/>
    <p:sldId id="257" r:id="rId5"/>
    <p:sldId id="259" r:id="rId6"/>
    <p:sldId id="270" r:id="rId7"/>
    <p:sldId id="260" r:id="rId8"/>
    <p:sldId id="261" r:id="rId9"/>
    <p:sldId id="262" r:id="rId10"/>
    <p:sldId id="298" r:id="rId11"/>
    <p:sldId id="296" r:id="rId12"/>
    <p:sldId id="263" r:id="rId13"/>
    <p:sldId id="264" r:id="rId14"/>
    <p:sldId id="299" r:id="rId15"/>
  </p:sldIdLst>
  <p:sldSz cx="9144000" cy="5143500" type="screen16x9"/>
  <p:notesSz cx="6858000" cy="9144000"/>
  <p:embeddedFontLst>
    <p:embeddedFont>
      <p:font typeface="Unbounded" panose="020B0604020202020204" charset="-52"/>
      <p:regular r:id="rId17"/>
      <p:bold r:id="rId18"/>
    </p:embeddedFont>
    <p:embeddedFont>
      <p:font typeface="DM Sans" panose="020B0604020202020204" charset="0"/>
      <p:regular r:id="rId19"/>
      <p:bold r:id="rId20"/>
      <p:italic r:id="rId21"/>
      <p:boldItalic r:id="rId22"/>
    </p:embeddedFont>
    <p:embeddedFont>
      <p:font typeface="Unbounded SemiBold" panose="020B0604020202020204" charset="-52"/>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4F4149C-3F60-4B99-8EEE-1189D4112A34}">
  <a:tblStyle styleId="{A4F4149C-3F60-4B99-8EEE-1189D4112A3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D920B5F-B77A-4925-A406-FA299227258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6" autoAdjust="0"/>
    <p:restoredTop sz="94660"/>
  </p:normalViewPr>
  <p:slideViewPr>
    <p:cSldViewPr snapToGrid="0">
      <p:cViewPr>
        <p:scale>
          <a:sx n="100" d="100"/>
          <a:sy n="100" d="100"/>
        </p:scale>
        <p:origin x="336" y="3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hdphoto1.wdp>
</file>

<file path=ppt/media/hdphoto2.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220da97c97f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220da97c97f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0"/>
        <p:cNvGrpSpPr/>
        <p:nvPr/>
      </p:nvGrpSpPr>
      <p:grpSpPr>
        <a:xfrm>
          <a:off x="0" y="0"/>
          <a:ext cx="0" cy="0"/>
          <a:chOff x="0" y="0"/>
          <a:chExt cx="0" cy="0"/>
        </a:xfrm>
      </p:grpSpPr>
      <p:sp>
        <p:nvSpPr>
          <p:cNvPr id="2151" name="Google Shape;2151;g220da97c97f_0_1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2" name="Google Shape;2152;g220da97c97f_0_1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220da97c97f_0_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220da97c97f_0_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21c70484f0a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21c70484f0a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7"/>
        <p:cNvGrpSpPr/>
        <p:nvPr/>
      </p:nvGrpSpPr>
      <p:grpSpPr>
        <a:xfrm>
          <a:off x="0" y="0"/>
          <a:ext cx="0" cy="0"/>
          <a:chOff x="0" y="0"/>
          <a:chExt cx="0" cy="0"/>
        </a:xfrm>
      </p:grpSpPr>
      <p:sp>
        <p:nvSpPr>
          <p:cNvPr id="2388" name="Google Shape;2388;g220da97c97f_0_1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9" name="Google Shape;2389;g220da97c97f_0_1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21c70484f0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21c70484f0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3"/>
        <p:cNvGrpSpPr/>
        <p:nvPr/>
      </p:nvGrpSpPr>
      <p:grpSpPr>
        <a:xfrm>
          <a:off x="0" y="0"/>
          <a:ext cx="0" cy="0"/>
          <a:chOff x="0" y="0"/>
          <a:chExt cx="0" cy="0"/>
        </a:xfrm>
      </p:grpSpPr>
      <p:sp>
        <p:nvSpPr>
          <p:cNvPr id="1884" name="Google Shape;1884;g21c70484f0a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5" name="Google Shape;1885;g21c70484f0a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220da97c97f_0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220da97c97f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220da97c97f_0_7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220da97c97f_0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lt1"/>
            </a:gs>
            <a:gs pos="52000">
              <a:schemeClr val="accent1"/>
            </a:gs>
            <a:gs pos="100000">
              <a:schemeClr val="accent2"/>
            </a:gs>
          </a:gsLst>
          <a:path path="circle">
            <a:fillToRect r="100000" b="100000"/>
          </a:path>
          <a:tileRect l="-100000" t="-10000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784750" y="1250950"/>
            <a:ext cx="3574500" cy="24417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784761" y="3692654"/>
            <a:ext cx="3574500" cy="420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rot="10800000" flipH="1">
            <a:off x="7269275" y="3576473"/>
            <a:ext cx="1778369" cy="2124051"/>
            <a:chOff x="-363625" y="1579348"/>
            <a:chExt cx="1778369" cy="2124051"/>
          </a:xfrm>
        </p:grpSpPr>
        <p:sp>
          <p:nvSpPr>
            <p:cNvPr id="12" name="Google Shape;12;p2"/>
            <p:cNvSpPr/>
            <p:nvPr/>
          </p:nvSpPr>
          <p:spPr>
            <a:xfrm>
              <a:off x="194465" y="157934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56844" y="189273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90177" y="219324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63625" y="1884146"/>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56844" y="2510924"/>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63625" y="250233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56844" y="3133399"/>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63625" y="312480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rot="10800000" flipH="1">
            <a:off x="-333375" y="-276752"/>
            <a:ext cx="1778369" cy="2124051"/>
            <a:chOff x="-363625" y="1579348"/>
            <a:chExt cx="1778369" cy="2124051"/>
          </a:xfrm>
        </p:grpSpPr>
        <p:sp>
          <p:nvSpPr>
            <p:cNvPr id="22" name="Google Shape;22;p2"/>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56844" y="189273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56844" y="2510924"/>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56844" y="3133399"/>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rot="10800000" flipH="1">
            <a:off x="383156" y="4123342"/>
            <a:ext cx="719630" cy="708211"/>
            <a:chOff x="-363625" y="2502332"/>
            <a:chExt cx="1211702" cy="1192475"/>
          </a:xfrm>
        </p:grpSpPr>
        <p:sp>
          <p:nvSpPr>
            <p:cNvPr id="32" name="Google Shape;32;p2"/>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rot="7199817" flipH="1">
            <a:off x="7841468" y="168628"/>
            <a:ext cx="1178610" cy="1159908"/>
            <a:chOff x="-363625" y="2502332"/>
            <a:chExt cx="1211702" cy="1192475"/>
          </a:xfrm>
        </p:grpSpPr>
        <p:sp>
          <p:nvSpPr>
            <p:cNvPr id="36" name="Google Shape;36;p2"/>
            <p:cNvSpPr/>
            <p:nvPr/>
          </p:nvSpPr>
          <p:spPr>
            <a:xfrm>
              <a:off x="-363625" y="250233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63625" y="312480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2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bg>
      <p:bgPr>
        <a:gradFill>
          <a:gsLst>
            <a:gs pos="0">
              <a:schemeClr val="lt1"/>
            </a:gs>
            <a:gs pos="52000">
              <a:schemeClr val="accent1"/>
            </a:gs>
            <a:gs pos="100000">
              <a:schemeClr val="accent2"/>
            </a:gs>
          </a:gsLst>
          <a:path path="circle">
            <a:fillToRect t="100000" r="100000"/>
          </a:path>
          <a:tileRect l="-100000" b="-100000"/>
        </a:gradFill>
        <a:effectLst/>
      </p:bgPr>
    </p:bg>
    <p:spTree>
      <p:nvGrpSpPr>
        <p:cNvPr id="1" name="Shape 529"/>
        <p:cNvGrpSpPr/>
        <p:nvPr/>
      </p:nvGrpSpPr>
      <p:grpSpPr>
        <a:xfrm>
          <a:off x="0" y="0"/>
          <a:ext cx="0" cy="0"/>
          <a:chOff x="0" y="0"/>
          <a:chExt cx="0" cy="0"/>
        </a:xfrm>
      </p:grpSpPr>
      <p:grpSp>
        <p:nvGrpSpPr>
          <p:cNvPr id="530" name="Google Shape;530;p15"/>
          <p:cNvGrpSpPr/>
          <p:nvPr/>
        </p:nvGrpSpPr>
        <p:grpSpPr>
          <a:xfrm rot="7199636" flipH="1">
            <a:off x="171305" y="865273"/>
            <a:ext cx="677708" cy="666954"/>
            <a:chOff x="-363625" y="2502332"/>
            <a:chExt cx="1211702" cy="1192475"/>
          </a:xfrm>
        </p:grpSpPr>
        <p:sp>
          <p:nvSpPr>
            <p:cNvPr id="531" name="Google Shape;531;p15"/>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5"/>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5"/>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15"/>
          <p:cNvGrpSpPr/>
          <p:nvPr/>
        </p:nvGrpSpPr>
        <p:grpSpPr>
          <a:xfrm flipH="1">
            <a:off x="8070669" y="2985577"/>
            <a:ext cx="1045809" cy="1266488"/>
            <a:chOff x="5515256" y="1068365"/>
            <a:chExt cx="1045809" cy="1266488"/>
          </a:xfrm>
        </p:grpSpPr>
        <p:grpSp>
          <p:nvGrpSpPr>
            <p:cNvPr id="535" name="Google Shape;535;p15"/>
            <p:cNvGrpSpPr/>
            <p:nvPr/>
          </p:nvGrpSpPr>
          <p:grpSpPr>
            <a:xfrm rot="10800000" flipH="1">
              <a:off x="5515256" y="1626642"/>
              <a:ext cx="719630" cy="708211"/>
              <a:chOff x="-363625" y="2502332"/>
              <a:chExt cx="1211702" cy="1192475"/>
            </a:xfrm>
          </p:grpSpPr>
          <p:sp>
            <p:nvSpPr>
              <p:cNvPr id="536" name="Google Shape;536;p15"/>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5"/>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5"/>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 name="Google Shape;539;p15"/>
            <p:cNvGrpSpPr/>
            <p:nvPr/>
          </p:nvGrpSpPr>
          <p:grpSpPr>
            <a:xfrm rot="10800000" flipH="1">
              <a:off x="5841436" y="1068365"/>
              <a:ext cx="719630" cy="708211"/>
              <a:chOff x="-363625" y="2502332"/>
              <a:chExt cx="1211702" cy="1192475"/>
            </a:xfrm>
          </p:grpSpPr>
          <p:sp>
            <p:nvSpPr>
              <p:cNvPr id="540" name="Google Shape;540;p15"/>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5"/>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5"/>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 name="Google Shape;543;p15"/>
          <p:cNvGrpSpPr/>
          <p:nvPr/>
        </p:nvGrpSpPr>
        <p:grpSpPr>
          <a:xfrm>
            <a:off x="452115" y="4252075"/>
            <a:ext cx="3423904" cy="1048508"/>
            <a:chOff x="6530264" y="4412692"/>
            <a:chExt cx="2740878" cy="839276"/>
          </a:xfrm>
        </p:grpSpPr>
        <p:grpSp>
          <p:nvGrpSpPr>
            <p:cNvPr id="544" name="Google Shape;544;p15"/>
            <p:cNvGrpSpPr/>
            <p:nvPr/>
          </p:nvGrpSpPr>
          <p:grpSpPr>
            <a:xfrm rot="-5400000" flipH="1">
              <a:off x="6840670" y="4102285"/>
              <a:ext cx="839276" cy="1460090"/>
              <a:chOff x="-363625" y="1579348"/>
              <a:chExt cx="1215990" cy="2115459"/>
            </a:xfrm>
          </p:grpSpPr>
          <p:sp>
            <p:nvSpPr>
              <p:cNvPr id="545" name="Google Shape;545;p15"/>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5"/>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5"/>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5"/>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5"/>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5"/>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5"/>
            <p:cNvGrpSpPr/>
            <p:nvPr/>
          </p:nvGrpSpPr>
          <p:grpSpPr>
            <a:xfrm rot="-5400000" flipH="1">
              <a:off x="8121458" y="4102285"/>
              <a:ext cx="839276" cy="1460090"/>
              <a:chOff x="-363625" y="1579348"/>
              <a:chExt cx="1215990" cy="2115459"/>
            </a:xfrm>
          </p:grpSpPr>
          <p:sp>
            <p:nvSpPr>
              <p:cNvPr id="552" name="Google Shape;552;p15"/>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5"/>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5"/>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5"/>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5"/>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5"/>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 name="Google Shape;558;p15"/>
          <p:cNvGrpSpPr/>
          <p:nvPr/>
        </p:nvGrpSpPr>
        <p:grpSpPr>
          <a:xfrm>
            <a:off x="360350" y="157700"/>
            <a:ext cx="8425800" cy="4762725"/>
            <a:chOff x="360350" y="157700"/>
            <a:chExt cx="8425800" cy="4762725"/>
          </a:xfrm>
        </p:grpSpPr>
        <p:grpSp>
          <p:nvGrpSpPr>
            <p:cNvPr id="559" name="Google Shape;559;p15"/>
            <p:cNvGrpSpPr/>
            <p:nvPr/>
          </p:nvGrpSpPr>
          <p:grpSpPr>
            <a:xfrm>
              <a:off x="360350" y="157700"/>
              <a:ext cx="8425800" cy="231900"/>
              <a:chOff x="-885850" y="307600"/>
              <a:chExt cx="8425800" cy="231900"/>
            </a:xfrm>
          </p:grpSpPr>
          <p:grpSp>
            <p:nvGrpSpPr>
              <p:cNvPr id="560" name="Google Shape;560;p15"/>
              <p:cNvGrpSpPr/>
              <p:nvPr/>
            </p:nvGrpSpPr>
            <p:grpSpPr>
              <a:xfrm>
                <a:off x="-885850" y="307600"/>
                <a:ext cx="8425800" cy="231900"/>
                <a:chOff x="-885850" y="307600"/>
                <a:chExt cx="8425800" cy="231900"/>
              </a:xfrm>
            </p:grpSpPr>
            <p:sp>
              <p:nvSpPr>
                <p:cNvPr id="561" name="Google Shape;561;p15"/>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 name="Google Shape;562;p15"/>
                <p:cNvGrpSpPr/>
                <p:nvPr/>
              </p:nvGrpSpPr>
              <p:grpSpPr>
                <a:xfrm>
                  <a:off x="7326570" y="352302"/>
                  <a:ext cx="141949" cy="142503"/>
                  <a:chOff x="7305789" y="310450"/>
                  <a:chExt cx="231000" cy="231900"/>
                </a:xfrm>
              </p:grpSpPr>
              <p:sp>
                <p:nvSpPr>
                  <p:cNvPr id="563" name="Google Shape;563;p15"/>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15"/>
                <p:cNvGrpSpPr/>
                <p:nvPr/>
              </p:nvGrpSpPr>
              <p:grpSpPr>
                <a:xfrm>
                  <a:off x="7158689" y="352302"/>
                  <a:ext cx="141949" cy="140475"/>
                  <a:chOff x="7032589" y="310450"/>
                  <a:chExt cx="231000" cy="228600"/>
                </a:xfrm>
              </p:grpSpPr>
              <p:sp>
                <p:nvSpPr>
                  <p:cNvPr id="566" name="Google Shape;566;p15"/>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5"/>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 name="Google Shape;568;p15"/>
              <p:cNvGrpSpPr/>
              <p:nvPr/>
            </p:nvGrpSpPr>
            <p:grpSpPr>
              <a:xfrm>
                <a:off x="6990808" y="352302"/>
                <a:ext cx="141949" cy="142503"/>
                <a:chOff x="6759389" y="310450"/>
                <a:chExt cx="231000" cy="231900"/>
              </a:xfrm>
            </p:grpSpPr>
            <p:sp>
              <p:nvSpPr>
                <p:cNvPr id="569" name="Google Shape;569;p15"/>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5"/>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1" name="Google Shape;571;p15"/>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 name="Google Shape;572;p15"/>
          <p:cNvSpPr txBox="1">
            <a:spLocks noGrp="1"/>
          </p:cNvSpPr>
          <p:nvPr>
            <p:ph type="title"/>
          </p:nvPr>
        </p:nvSpPr>
        <p:spPr>
          <a:xfrm>
            <a:off x="706200" y="597425"/>
            <a:ext cx="7731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573" name="Google Shape;573;p15"/>
          <p:cNvSpPr txBox="1">
            <a:spLocks noGrp="1"/>
          </p:cNvSpPr>
          <p:nvPr>
            <p:ph type="subTitle" idx="1"/>
          </p:nvPr>
        </p:nvSpPr>
        <p:spPr>
          <a:xfrm>
            <a:off x="1036689" y="2232825"/>
            <a:ext cx="21783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574" name="Google Shape;574;p15"/>
          <p:cNvSpPr txBox="1">
            <a:spLocks noGrp="1"/>
          </p:cNvSpPr>
          <p:nvPr>
            <p:ph type="subTitle" idx="2"/>
          </p:nvPr>
        </p:nvSpPr>
        <p:spPr>
          <a:xfrm>
            <a:off x="1036681" y="2569700"/>
            <a:ext cx="2178300" cy="14715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575" name="Google Shape;575;p15"/>
          <p:cNvSpPr txBox="1">
            <a:spLocks noGrp="1"/>
          </p:cNvSpPr>
          <p:nvPr>
            <p:ph type="subTitle" idx="3"/>
          </p:nvPr>
        </p:nvSpPr>
        <p:spPr>
          <a:xfrm>
            <a:off x="3482854" y="2232825"/>
            <a:ext cx="21783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576" name="Google Shape;576;p15"/>
          <p:cNvSpPr txBox="1">
            <a:spLocks noGrp="1"/>
          </p:cNvSpPr>
          <p:nvPr>
            <p:ph type="subTitle" idx="4"/>
          </p:nvPr>
        </p:nvSpPr>
        <p:spPr>
          <a:xfrm>
            <a:off x="3486063" y="2569700"/>
            <a:ext cx="2178300" cy="14715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577" name="Google Shape;577;p15"/>
          <p:cNvSpPr txBox="1">
            <a:spLocks noGrp="1"/>
          </p:cNvSpPr>
          <p:nvPr>
            <p:ph type="subTitle" idx="5"/>
          </p:nvPr>
        </p:nvSpPr>
        <p:spPr>
          <a:xfrm>
            <a:off x="5929019" y="2232825"/>
            <a:ext cx="21783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578" name="Google Shape;578;p15"/>
          <p:cNvSpPr txBox="1">
            <a:spLocks noGrp="1"/>
          </p:cNvSpPr>
          <p:nvPr>
            <p:ph type="subTitle" idx="6"/>
          </p:nvPr>
        </p:nvSpPr>
        <p:spPr>
          <a:xfrm>
            <a:off x="5929008" y="2569700"/>
            <a:ext cx="2178300" cy="14715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2">
    <p:bg>
      <p:bgPr>
        <a:gradFill>
          <a:gsLst>
            <a:gs pos="0">
              <a:schemeClr val="lt1"/>
            </a:gs>
            <a:gs pos="52000">
              <a:schemeClr val="accent1"/>
            </a:gs>
            <a:gs pos="100000">
              <a:schemeClr val="accent2"/>
            </a:gs>
          </a:gsLst>
          <a:path path="circle">
            <a:fillToRect t="100000" r="100000"/>
          </a:path>
          <a:tileRect l="-100000" b="-100000"/>
        </a:gradFill>
        <a:effectLst/>
      </p:bgPr>
    </p:bg>
    <p:spTree>
      <p:nvGrpSpPr>
        <p:cNvPr id="1" name="Shape 579"/>
        <p:cNvGrpSpPr/>
        <p:nvPr/>
      </p:nvGrpSpPr>
      <p:grpSpPr>
        <a:xfrm>
          <a:off x="0" y="0"/>
          <a:ext cx="0" cy="0"/>
          <a:chOff x="0" y="0"/>
          <a:chExt cx="0" cy="0"/>
        </a:xfrm>
      </p:grpSpPr>
      <p:grpSp>
        <p:nvGrpSpPr>
          <p:cNvPr id="580" name="Google Shape;580;p16"/>
          <p:cNvGrpSpPr/>
          <p:nvPr/>
        </p:nvGrpSpPr>
        <p:grpSpPr>
          <a:xfrm rot="-1040216">
            <a:off x="45682" y="548110"/>
            <a:ext cx="1045844" cy="1266530"/>
            <a:chOff x="5515256" y="1068365"/>
            <a:chExt cx="1045809" cy="1266488"/>
          </a:xfrm>
        </p:grpSpPr>
        <p:grpSp>
          <p:nvGrpSpPr>
            <p:cNvPr id="581" name="Google Shape;581;p16"/>
            <p:cNvGrpSpPr/>
            <p:nvPr/>
          </p:nvGrpSpPr>
          <p:grpSpPr>
            <a:xfrm rot="10800000" flipH="1">
              <a:off x="5515256" y="1626642"/>
              <a:ext cx="719630" cy="708211"/>
              <a:chOff x="-363625" y="2502332"/>
              <a:chExt cx="1211702" cy="1192475"/>
            </a:xfrm>
          </p:grpSpPr>
          <p:sp>
            <p:nvSpPr>
              <p:cNvPr id="582" name="Google Shape;582;p16"/>
              <p:cNvSpPr/>
              <p:nvPr/>
            </p:nvSpPr>
            <p:spPr>
              <a:xfrm>
                <a:off x="-363625" y="250233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6"/>
              <p:cNvSpPr/>
              <p:nvPr/>
            </p:nvSpPr>
            <p:spPr>
              <a:xfrm>
                <a:off x="190177" y="281572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6"/>
              <p:cNvSpPr/>
              <p:nvPr/>
            </p:nvSpPr>
            <p:spPr>
              <a:xfrm>
                <a:off x="-363625" y="3124807"/>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 name="Google Shape;585;p16"/>
            <p:cNvGrpSpPr/>
            <p:nvPr/>
          </p:nvGrpSpPr>
          <p:grpSpPr>
            <a:xfrm rot="10800000" flipH="1">
              <a:off x="5841436" y="1068365"/>
              <a:ext cx="719630" cy="708211"/>
              <a:chOff x="-363625" y="2502332"/>
              <a:chExt cx="1211702" cy="1192475"/>
            </a:xfrm>
          </p:grpSpPr>
          <p:sp>
            <p:nvSpPr>
              <p:cNvPr id="586" name="Google Shape;586;p16"/>
              <p:cNvSpPr/>
              <p:nvPr/>
            </p:nvSpPr>
            <p:spPr>
              <a:xfrm>
                <a:off x="-363625" y="250233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6"/>
              <p:cNvSpPr/>
              <p:nvPr/>
            </p:nvSpPr>
            <p:spPr>
              <a:xfrm>
                <a:off x="190177" y="281572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6"/>
              <p:cNvSpPr/>
              <p:nvPr/>
            </p:nvSpPr>
            <p:spPr>
              <a:xfrm>
                <a:off x="-363625" y="3124807"/>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 name="Google Shape;589;p16"/>
          <p:cNvGrpSpPr/>
          <p:nvPr/>
        </p:nvGrpSpPr>
        <p:grpSpPr>
          <a:xfrm rot="5400000">
            <a:off x="7522089" y="3239192"/>
            <a:ext cx="2740878" cy="839276"/>
            <a:chOff x="6530264" y="4412692"/>
            <a:chExt cx="2740878" cy="839276"/>
          </a:xfrm>
        </p:grpSpPr>
        <p:grpSp>
          <p:nvGrpSpPr>
            <p:cNvPr id="590" name="Google Shape;590;p16"/>
            <p:cNvGrpSpPr/>
            <p:nvPr/>
          </p:nvGrpSpPr>
          <p:grpSpPr>
            <a:xfrm rot="-5400000" flipH="1">
              <a:off x="6840670" y="4102285"/>
              <a:ext cx="839276" cy="1460090"/>
              <a:chOff x="-363625" y="1579348"/>
              <a:chExt cx="1215990" cy="2115459"/>
            </a:xfrm>
          </p:grpSpPr>
          <p:sp>
            <p:nvSpPr>
              <p:cNvPr id="591" name="Google Shape;591;p16"/>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6"/>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6"/>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6"/>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6"/>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6"/>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16"/>
            <p:cNvGrpSpPr/>
            <p:nvPr/>
          </p:nvGrpSpPr>
          <p:grpSpPr>
            <a:xfrm rot="-5400000" flipH="1">
              <a:off x="8121458" y="4102285"/>
              <a:ext cx="839276" cy="1460090"/>
              <a:chOff x="-363625" y="1579348"/>
              <a:chExt cx="1215990" cy="2115459"/>
            </a:xfrm>
          </p:grpSpPr>
          <p:sp>
            <p:nvSpPr>
              <p:cNvPr id="598" name="Google Shape;598;p16"/>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6"/>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6"/>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6"/>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6"/>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6"/>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 name="Google Shape;604;p16"/>
          <p:cNvGrpSpPr/>
          <p:nvPr/>
        </p:nvGrpSpPr>
        <p:grpSpPr>
          <a:xfrm>
            <a:off x="360350" y="157700"/>
            <a:ext cx="8425800" cy="4762725"/>
            <a:chOff x="360350" y="157700"/>
            <a:chExt cx="8425800" cy="4762725"/>
          </a:xfrm>
        </p:grpSpPr>
        <p:grpSp>
          <p:nvGrpSpPr>
            <p:cNvPr id="605" name="Google Shape;605;p16"/>
            <p:cNvGrpSpPr/>
            <p:nvPr/>
          </p:nvGrpSpPr>
          <p:grpSpPr>
            <a:xfrm>
              <a:off x="360350" y="157700"/>
              <a:ext cx="8425800" cy="231900"/>
              <a:chOff x="-885850" y="307600"/>
              <a:chExt cx="8425800" cy="231900"/>
            </a:xfrm>
          </p:grpSpPr>
          <p:grpSp>
            <p:nvGrpSpPr>
              <p:cNvPr id="606" name="Google Shape;606;p16"/>
              <p:cNvGrpSpPr/>
              <p:nvPr/>
            </p:nvGrpSpPr>
            <p:grpSpPr>
              <a:xfrm>
                <a:off x="-885850" y="307600"/>
                <a:ext cx="8425800" cy="231900"/>
                <a:chOff x="-885850" y="307600"/>
                <a:chExt cx="8425800" cy="231900"/>
              </a:xfrm>
            </p:grpSpPr>
            <p:sp>
              <p:nvSpPr>
                <p:cNvPr id="607" name="Google Shape;607;p16"/>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 name="Google Shape;608;p16"/>
                <p:cNvGrpSpPr/>
                <p:nvPr/>
              </p:nvGrpSpPr>
              <p:grpSpPr>
                <a:xfrm>
                  <a:off x="7326570" y="352302"/>
                  <a:ext cx="141949" cy="142503"/>
                  <a:chOff x="7305789" y="310450"/>
                  <a:chExt cx="231000" cy="231900"/>
                </a:xfrm>
              </p:grpSpPr>
              <p:sp>
                <p:nvSpPr>
                  <p:cNvPr id="609" name="Google Shape;609;p16"/>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6"/>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 name="Google Shape;611;p16"/>
                <p:cNvGrpSpPr/>
                <p:nvPr/>
              </p:nvGrpSpPr>
              <p:grpSpPr>
                <a:xfrm>
                  <a:off x="7158689" y="352302"/>
                  <a:ext cx="141949" cy="140475"/>
                  <a:chOff x="7032589" y="310450"/>
                  <a:chExt cx="231000" cy="228600"/>
                </a:xfrm>
              </p:grpSpPr>
              <p:sp>
                <p:nvSpPr>
                  <p:cNvPr id="612" name="Google Shape;612;p16"/>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6"/>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4" name="Google Shape;614;p16"/>
              <p:cNvGrpSpPr/>
              <p:nvPr/>
            </p:nvGrpSpPr>
            <p:grpSpPr>
              <a:xfrm>
                <a:off x="6990808" y="352302"/>
                <a:ext cx="141949" cy="142503"/>
                <a:chOff x="6759389" y="310450"/>
                <a:chExt cx="231000" cy="231900"/>
              </a:xfrm>
            </p:grpSpPr>
            <p:sp>
              <p:nvSpPr>
                <p:cNvPr id="615" name="Google Shape;615;p16"/>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6"/>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7" name="Google Shape;617;p16"/>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 name="Google Shape;618;p16"/>
          <p:cNvSpPr txBox="1">
            <a:spLocks noGrp="1"/>
          </p:cNvSpPr>
          <p:nvPr>
            <p:ph type="title"/>
          </p:nvPr>
        </p:nvSpPr>
        <p:spPr>
          <a:xfrm>
            <a:off x="706200" y="597425"/>
            <a:ext cx="7731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619" name="Google Shape;619;p16"/>
          <p:cNvSpPr txBox="1">
            <a:spLocks noGrp="1"/>
          </p:cNvSpPr>
          <p:nvPr>
            <p:ph type="subTitle" idx="1"/>
          </p:nvPr>
        </p:nvSpPr>
        <p:spPr>
          <a:xfrm>
            <a:off x="1530185" y="1417551"/>
            <a:ext cx="27948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20" name="Google Shape;620;p16"/>
          <p:cNvSpPr txBox="1">
            <a:spLocks noGrp="1"/>
          </p:cNvSpPr>
          <p:nvPr>
            <p:ph type="subTitle" idx="2"/>
          </p:nvPr>
        </p:nvSpPr>
        <p:spPr>
          <a:xfrm>
            <a:off x="1530175" y="1727525"/>
            <a:ext cx="2794800" cy="871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621" name="Google Shape;621;p16"/>
          <p:cNvSpPr txBox="1">
            <a:spLocks noGrp="1"/>
          </p:cNvSpPr>
          <p:nvPr>
            <p:ph type="subTitle" idx="3"/>
          </p:nvPr>
        </p:nvSpPr>
        <p:spPr>
          <a:xfrm flipH="1">
            <a:off x="5644818" y="1417551"/>
            <a:ext cx="27948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22" name="Google Shape;622;p16"/>
          <p:cNvSpPr txBox="1">
            <a:spLocks noGrp="1"/>
          </p:cNvSpPr>
          <p:nvPr>
            <p:ph type="subTitle" idx="4"/>
          </p:nvPr>
        </p:nvSpPr>
        <p:spPr>
          <a:xfrm flipH="1">
            <a:off x="5644812" y="1727525"/>
            <a:ext cx="2794800" cy="871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623" name="Google Shape;623;p16"/>
          <p:cNvSpPr txBox="1">
            <a:spLocks noGrp="1"/>
          </p:cNvSpPr>
          <p:nvPr>
            <p:ph type="subTitle" idx="5"/>
          </p:nvPr>
        </p:nvSpPr>
        <p:spPr>
          <a:xfrm>
            <a:off x="1530185" y="3050401"/>
            <a:ext cx="27948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24" name="Google Shape;624;p16"/>
          <p:cNvSpPr txBox="1">
            <a:spLocks noGrp="1"/>
          </p:cNvSpPr>
          <p:nvPr>
            <p:ph type="subTitle" idx="6"/>
          </p:nvPr>
        </p:nvSpPr>
        <p:spPr>
          <a:xfrm>
            <a:off x="1530175" y="3360375"/>
            <a:ext cx="2794800" cy="871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625" name="Google Shape;625;p16"/>
          <p:cNvSpPr txBox="1">
            <a:spLocks noGrp="1"/>
          </p:cNvSpPr>
          <p:nvPr>
            <p:ph type="subTitle" idx="7"/>
          </p:nvPr>
        </p:nvSpPr>
        <p:spPr>
          <a:xfrm flipH="1">
            <a:off x="5644818" y="3050401"/>
            <a:ext cx="27948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26" name="Google Shape;626;p16"/>
          <p:cNvSpPr txBox="1">
            <a:spLocks noGrp="1"/>
          </p:cNvSpPr>
          <p:nvPr>
            <p:ph type="subTitle" idx="8"/>
          </p:nvPr>
        </p:nvSpPr>
        <p:spPr>
          <a:xfrm flipH="1">
            <a:off x="5644812" y="3360375"/>
            <a:ext cx="2794800" cy="871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
    <p:bg>
      <p:bgPr>
        <a:gradFill>
          <a:gsLst>
            <a:gs pos="0">
              <a:schemeClr val="lt1"/>
            </a:gs>
            <a:gs pos="52000">
              <a:schemeClr val="accent1"/>
            </a:gs>
            <a:gs pos="100000">
              <a:schemeClr val="accent2"/>
            </a:gs>
          </a:gsLst>
          <a:path path="circle">
            <a:fillToRect t="100000" r="100000"/>
          </a:path>
          <a:tileRect l="-100000" b="-100000"/>
        </a:gradFill>
        <a:effectLst/>
      </p:bgPr>
    </p:bg>
    <p:spTree>
      <p:nvGrpSpPr>
        <p:cNvPr id="1" name="Shape 627"/>
        <p:cNvGrpSpPr/>
        <p:nvPr/>
      </p:nvGrpSpPr>
      <p:grpSpPr>
        <a:xfrm>
          <a:off x="0" y="0"/>
          <a:ext cx="0" cy="0"/>
          <a:chOff x="0" y="0"/>
          <a:chExt cx="0" cy="0"/>
        </a:xfrm>
      </p:grpSpPr>
      <p:grpSp>
        <p:nvGrpSpPr>
          <p:cNvPr id="628" name="Google Shape;628;p17"/>
          <p:cNvGrpSpPr/>
          <p:nvPr/>
        </p:nvGrpSpPr>
        <p:grpSpPr>
          <a:xfrm rot="5400000" flipH="1">
            <a:off x="3559144" y="4149152"/>
            <a:ext cx="1045809" cy="1266488"/>
            <a:chOff x="5515256" y="1068365"/>
            <a:chExt cx="1045809" cy="1266488"/>
          </a:xfrm>
        </p:grpSpPr>
        <p:grpSp>
          <p:nvGrpSpPr>
            <p:cNvPr id="629" name="Google Shape;629;p17"/>
            <p:cNvGrpSpPr/>
            <p:nvPr/>
          </p:nvGrpSpPr>
          <p:grpSpPr>
            <a:xfrm rot="10800000" flipH="1">
              <a:off x="5515256" y="1626642"/>
              <a:ext cx="719630" cy="708211"/>
              <a:chOff x="-363625" y="2502332"/>
              <a:chExt cx="1211702" cy="1192475"/>
            </a:xfrm>
          </p:grpSpPr>
          <p:sp>
            <p:nvSpPr>
              <p:cNvPr id="630" name="Google Shape;630;p17"/>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7"/>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7"/>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17"/>
            <p:cNvGrpSpPr/>
            <p:nvPr/>
          </p:nvGrpSpPr>
          <p:grpSpPr>
            <a:xfrm rot="10800000" flipH="1">
              <a:off x="5841436" y="1068365"/>
              <a:ext cx="719630" cy="708211"/>
              <a:chOff x="-363625" y="2502332"/>
              <a:chExt cx="1211702" cy="1192475"/>
            </a:xfrm>
          </p:grpSpPr>
          <p:sp>
            <p:nvSpPr>
              <p:cNvPr id="634" name="Google Shape;634;p17"/>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7"/>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7"/>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 name="Google Shape;637;p17"/>
          <p:cNvGrpSpPr/>
          <p:nvPr/>
        </p:nvGrpSpPr>
        <p:grpSpPr>
          <a:xfrm rot="-7199636">
            <a:off x="95105" y="1017673"/>
            <a:ext cx="677708" cy="666954"/>
            <a:chOff x="-363625" y="2502332"/>
            <a:chExt cx="1211702" cy="1192475"/>
          </a:xfrm>
        </p:grpSpPr>
        <p:sp>
          <p:nvSpPr>
            <p:cNvPr id="638" name="Google Shape;638;p17"/>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7"/>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7"/>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17"/>
          <p:cNvGrpSpPr/>
          <p:nvPr/>
        </p:nvGrpSpPr>
        <p:grpSpPr>
          <a:xfrm rot="-1428569">
            <a:off x="8359774" y="1319665"/>
            <a:ext cx="1045818" cy="1266498"/>
            <a:chOff x="5515256" y="1068365"/>
            <a:chExt cx="1045809" cy="1266488"/>
          </a:xfrm>
        </p:grpSpPr>
        <p:grpSp>
          <p:nvGrpSpPr>
            <p:cNvPr id="642" name="Google Shape;642;p17"/>
            <p:cNvGrpSpPr/>
            <p:nvPr/>
          </p:nvGrpSpPr>
          <p:grpSpPr>
            <a:xfrm rot="10800000" flipH="1">
              <a:off x="5515256" y="1626642"/>
              <a:ext cx="719630" cy="708211"/>
              <a:chOff x="-363625" y="2502332"/>
              <a:chExt cx="1211702" cy="1192475"/>
            </a:xfrm>
          </p:grpSpPr>
          <p:sp>
            <p:nvSpPr>
              <p:cNvPr id="643" name="Google Shape;643;p17"/>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7"/>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7"/>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17"/>
            <p:cNvGrpSpPr/>
            <p:nvPr/>
          </p:nvGrpSpPr>
          <p:grpSpPr>
            <a:xfrm rot="10800000" flipH="1">
              <a:off x="5841436" y="1068365"/>
              <a:ext cx="719630" cy="708211"/>
              <a:chOff x="-363625" y="2502332"/>
              <a:chExt cx="1211702" cy="1192475"/>
            </a:xfrm>
          </p:grpSpPr>
          <p:sp>
            <p:nvSpPr>
              <p:cNvPr id="647" name="Google Shape;647;p17"/>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7"/>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7"/>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 name="Google Shape;650;p17"/>
          <p:cNvGrpSpPr/>
          <p:nvPr/>
        </p:nvGrpSpPr>
        <p:grpSpPr>
          <a:xfrm>
            <a:off x="360350" y="157700"/>
            <a:ext cx="8425800" cy="4762725"/>
            <a:chOff x="360350" y="157700"/>
            <a:chExt cx="8425800" cy="4762725"/>
          </a:xfrm>
        </p:grpSpPr>
        <p:grpSp>
          <p:nvGrpSpPr>
            <p:cNvPr id="651" name="Google Shape;651;p17"/>
            <p:cNvGrpSpPr/>
            <p:nvPr/>
          </p:nvGrpSpPr>
          <p:grpSpPr>
            <a:xfrm>
              <a:off x="360350" y="157700"/>
              <a:ext cx="8425800" cy="231900"/>
              <a:chOff x="-885850" y="307600"/>
              <a:chExt cx="8425800" cy="231900"/>
            </a:xfrm>
          </p:grpSpPr>
          <p:grpSp>
            <p:nvGrpSpPr>
              <p:cNvPr id="652" name="Google Shape;652;p17"/>
              <p:cNvGrpSpPr/>
              <p:nvPr/>
            </p:nvGrpSpPr>
            <p:grpSpPr>
              <a:xfrm>
                <a:off x="-885850" y="307600"/>
                <a:ext cx="8425800" cy="231900"/>
                <a:chOff x="-885850" y="307600"/>
                <a:chExt cx="8425800" cy="231900"/>
              </a:xfrm>
            </p:grpSpPr>
            <p:sp>
              <p:nvSpPr>
                <p:cNvPr id="653" name="Google Shape;653;p17"/>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 name="Google Shape;654;p17"/>
                <p:cNvGrpSpPr/>
                <p:nvPr/>
              </p:nvGrpSpPr>
              <p:grpSpPr>
                <a:xfrm>
                  <a:off x="7326570" y="352302"/>
                  <a:ext cx="141949" cy="142503"/>
                  <a:chOff x="7305789" y="310450"/>
                  <a:chExt cx="231000" cy="231900"/>
                </a:xfrm>
              </p:grpSpPr>
              <p:sp>
                <p:nvSpPr>
                  <p:cNvPr id="655" name="Google Shape;655;p17"/>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7"/>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17"/>
                <p:cNvGrpSpPr/>
                <p:nvPr/>
              </p:nvGrpSpPr>
              <p:grpSpPr>
                <a:xfrm>
                  <a:off x="7158689" y="352302"/>
                  <a:ext cx="141949" cy="140475"/>
                  <a:chOff x="7032589" y="310450"/>
                  <a:chExt cx="231000" cy="228600"/>
                </a:xfrm>
              </p:grpSpPr>
              <p:sp>
                <p:nvSpPr>
                  <p:cNvPr id="658" name="Google Shape;658;p17"/>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7"/>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0" name="Google Shape;660;p17"/>
              <p:cNvGrpSpPr/>
              <p:nvPr/>
            </p:nvGrpSpPr>
            <p:grpSpPr>
              <a:xfrm>
                <a:off x="6990808" y="352302"/>
                <a:ext cx="141949" cy="142503"/>
                <a:chOff x="6759389" y="310450"/>
                <a:chExt cx="231000" cy="231900"/>
              </a:xfrm>
            </p:grpSpPr>
            <p:sp>
              <p:nvSpPr>
                <p:cNvPr id="661" name="Google Shape;661;p17"/>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7"/>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3" name="Google Shape;663;p17"/>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17"/>
          <p:cNvSpPr txBox="1">
            <a:spLocks noGrp="1"/>
          </p:cNvSpPr>
          <p:nvPr>
            <p:ph type="title"/>
          </p:nvPr>
        </p:nvSpPr>
        <p:spPr>
          <a:xfrm>
            <a:off x="706200" y="597425"/>
            <a:ext cx="7731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665" name="Google Shape;665;p17"/>
          <p:cNvSpPr txBox="1">
            <a:spLocks noGrp="1"/>
          </p:cNvSpPr>
          <p:nvPr>
            <p:ph type="subTitle" idx="1"/>
          </p:nvPr>
        </p:nvSpPr>
        <p:spPr>
          <a:xfrm>
            <a:off x="706209" y="1469901"/>
            <a:ext cx="23820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66" name="Google Shape;666;p17"/>
          <p:cNvSpPr txBox="1">
            <a:spLocks noGrp="1"/>
          </p:cNvSpPr>
          <p:nvPr>
            <p:ph type="subTitle" idx="2"/>
          </p:nvPr>
        </p:nvSpPr>
        <p:spPr>
          <a:xfrm>
            <a:off x="706200" y="1779875"/>
            <a:ext cx="2382000" cy="99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667" name="Google Shape;667;p17"/>
          <p:cNvSpPr txBox="1">
            <a:spLocks noGrp="1"/>
          </p:cNvSpPr>
          <p:nvPr>
            <p:ph type="subTitle" idx="3"/>
          </p:nvPr>
        </p:nvSpPr>
        <p:spPr>
          <a:xfrm>
            <a:off x="3384579" y="1469901"/>
            <a:ext cx="23820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68" name="Google Shape;668;p17"/>
          <p:cNvSpPr txBox="1">
            <a:spLocks noGrp="1"/>
          </p:cNvSpPr>
          <p:nvPr>
            <p:ph type="subTitle" idx="4"/>
          </p:nvPr>
        </p:nvSpPr>
        <p:spPr>
          <a:xfrm>
            <a:off x="3384570" y="1779875"/>
            <a:ext cx="2382000" cy="99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669" name="Google Shape;669;p17"/>
          <p:cNvSpPr txBox="1">
            <a:spLocks noGrp="1"/>
          </p:cNvSpPr>
          <p:nvPr>
            <p:ph type="subTitle" idx="5"/>
          </p:nvPr>
        </p:nvSpPr>
        <p:spPr>
          <a:xfrm>
            <a:off x="6055910" y="1469901"/>
            <a:ext cx="23820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70" name="Google Shape;670;p17"/>
          <p:cNvSpPr txBox="1">
            <a:spLocks noGrp="1"/>
          </p:cNvSpPr>
          <p:nvPr>
            <p:ph type="subTitle" idx="6"/>
          </p:nvPr>
        </p:nvSpPr>
        <p:spPr>
          <a:xfrm>
            <a:off x="6055901" y="1779875"/>
            <a:ext cx="2382000" cy="99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671" name="Google Shape;671;p17"/>
          <p:cNvSpPr txBox="1">
            <a:spLocks noGrp="1"/>
          </p:cNvSpPr>
          <p:nvPr>
            <p:ph type="subTitle" idx="7"/>
          </p:nvPr>
        </p:nvSpPr>
        <p:spPr>
          <a:xfrm>
            <a:off x="706209" y="3084626"/>
            <a:ext cx="23820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72" name="Google Shape;672;p17"/>
          <p:cNvSpPr txBox="1">
            <a:spLocks noGrp="1"/>
          </p:cNvSpPr>
          <p:nvPr>
            <p:ph type="subTitle" idx="8"/>
          </p:nvPr>
        </p:nvSpPr>
        <p:spPr>
          <a:xfrm>
            <a:off x="706200" y="3394600"/>
            <a:ext cx="2382000" cy="99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673" name="Google Shape;673;p17"/>
          <p:cNvSpPr txBox="1">
            <a:spLocks noGrp="1"/>
          </p:cNvSpPr>
          <p:nvPr>
            <p:ph type="subTitle" idx="9"/>
          </p:nvPr>
        </p:nvSpPr>
        <p:spPr>
          <a:xfrm>
            <a:off x="3384579" y="3084626"/>
            <a:ext cx="23820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74" name="Google Shape;674;p17"/>
          <p:cNvSpPr txBox="1">
            <a:spLocks noGrp="1"/>
          </p:cNvSpPr>
          <p:nvPr>
            <p:ph type="subTitle" idx="13"/>
          </p:nvPr>
        </p:nvSpPr>
        <p:spPr>
          <a:xfrm>
            <a:off x="3381051" y="3394600"/>
            <a:ext cx="2382000" cy="99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675" name="Google Shape;675;p17"/>
          <p:cNvSpPr txBox="1">
            <a:spLocks noGrp="1"/>
          </p:cNvSpPr>
          <p:nvPr>
            <p:ph type="subTitle" idx="14"/>
          </p:nvPr>
        </p:nvSpPr>
        <p:spPr>
          <a:xfrm>
            <a:off x="6055910" y="3084626"/>
            <a:ext cx="23820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676" name="Google Shape;676;p17"/>
          <p:cNvSpPr txBox="1">
            <a:spLocks noGrp="1"/>
          </p:cNvSpPr>
          <p:nvPr>
            <p:ph type="subTitle" idx="15"/>
          </p:nvPr>
        </p:nvSpPr>
        <p:spPr>
          <a:xfrm>
            <a:off x="6055901" y="3394600"/>
            <a:ext cx="2382000" cy="99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bg>
      <p:bgPr>
        <a:gradFill>
          <a:gsLst>
            <a:gs pos="0">
              <a:schemeClr val="lt1"/>
            </a:gs>
            <a:gs pos="52000">
              <a:schemeClr val="accent1"/>
            </a:gs>
            <a:gs pos="100000">
              <a:schemeClr val="accent2"/>
            </a:gs>
          </a:gsLst>
          <a:path path="circle">
            <a:fillToRect l="100000" t="100000"/>
          </a:path>
          <a:tileRect r="-100000" b="-100000"/>
        </a:gradFill>
        <a:effectLst/>
      </p:bgPr>
    </p:bg>
    <p:spTree>
      <p:nvGrpSpPr>
        <p:cNvPr id="1" name="Shape 735"/>
        <p:cNvGrpSpPr/>
        <p:nvPr/>
      </p:nvGrpSpPr>
      <p:grpSpPr>
        <a:xfrm>
          <a:off x="0" y="0"/>
          <a:ext cx="0" cy="0"/>
          <a:chOff x="0" y="0"/>
          <a:chExt cx="0" cy="0"/>
        </a:xfrm>
      </p:grpSpPr>
      <p:grpSp>
        <p:nvGrpSpPr>
          <p:cNvPr id="736" name="Google Shape;736;p20"/>
          <p:cNvGrpSpPr/>
          <p:nvPr/>
        </p:nvGrpSpPr>
        <p:grpSpPr>
          <a:xfrm>
            <a:off x="4221191" y="4516821"/>
            <a:ext cx="704126" cy="510415"/>
            <a:chOff x="190177" y="2815722"/>
            <a:chExt cx="1224567" cy="887678"/>
          </a:xfrm>
        </p:grpSpPr>
        <p:sp>
          <p:nvSpPr>
            <p:cNvPr id="737" name="Google Shape;737;p20"/>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0"/>
            <p:cNvSpPr/>
            <p:nvPr/>
          </p:nvSpPr>
          <p:spPr>
            <a:xfrm>
              <a:off x="756844" y="3133399"/>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20"/>
          <p:cNvGrpSpPr/>
          <p:nvPr/>
        </p:nvGrpSpPr>
        <p:grpSpPr>
          <a:xfrm rot="-1040216">
            <a:off x="-63168" y="1249635"/>
            <a:ext cx="1045844" cy="1266530"/>
            <a:chOff x="5515256" y="1068365"/>
            <a:chExt cx="1045809" cy="1266488"/>
          </a:xfrm>
        </p:grpSpPr>
        <p:grpSp>
          <p:nvGrpSpPr>
            <p:cNvPr id="740" name="Google Shape;740;p20"/>
            <p:cNvGrpSpPr/>
            <p:nvPr/>
          </p:nvGrpSpPr>
          <p:grpSpPr>
            <a:xfrm rot="10800000" flipH="1">
              <a:off x="5515256" y="1626642"/>
              <a:ext cx="719630" cy="708211"/>
              <a:chOff x="-363625" y="2502332"/>
              <a:chExt cx="1211702" cy="1192475"/>
            </a:xfrm>
          </p:grpSpPr>
          <p:sp>
            <p:nvSpPr>
              <p:cNvPr id="741" name="Google Shape;741;p20"/>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0"/>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0"/>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20"/>
            <p:cNvGrpSpPr/>
            <p:nvPr/>
          </p:nvGrpSpPr>
          <p:grpSpPr>
            <a:xfrm rot="10800000" flipH="1">
              <a:off x="5841436" y="1068365"/>
              <a:ext cx="719630" cy="708211"/>
              <a:chOff x="-363625" y="2502332"/>
              <a:chExt cx="1211702" cy="1192475"/>
            </a:xfrm>
          </p:grpSpPr>
          <p:sp>
            <p:nvSpPr>
              <p:cNvPr id="745" name="Google Shape;745;p20"/>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0"/>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0"/>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8" name="Google Shape;748;p20"/>
          <p:cNvGrpSpPr/>
          <p:nvPr/>
        </p:nvGrpSpPr>
        <p:grpSpPr>
          <a:xfrm>
            <a:off x="7745038" y="1700811"/>
            <a:ext cx="1778369" cy="2124051"/>
            <a:chOff x="-363625" y="1579348"/>
            <a:chExt cx="1778369" cy="2124051"/>
          </a:xfrm>
        </p:grpSpPr>
        <p:sp>
          <p:nvSpPr>
            <p:cNvPr id="749" name="Google Shape;749;p20"/>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0"/>
            <p:cNvSpPr/>
            <p:nvPr/>
          </p:nvSpPr>
          <p:spPr>
            <a:xfrm>
              <a:off x="756844" y="189273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0"/>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0"/>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0"/>
            <p:cNvSpPr/>
            <p:nvPr/>
          </p:nvSpPr>
          <p:spPr>
            <a:xfrm>
              <a:off x="756844" y="2510924"/>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0"/>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0"/>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0"/>
            <p:cNvSpPr/>
            <p:nvPr/>
          </p:nvSpPr>
          <p:spPr>
            <a:xfrm>
              <a:off x="756844" y="3133399"/>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20"/>
          <p:cNvGrpSpPr/>
          <p:nvPr/>
        </p:nvGrpSpPr>
        <p:grpSpPr>
          <a:xfrm>
            <a:off x="360350" y="157700"/>
            <a:ext cx="8425800" cy="4762725"/>
            <a:chOff x="360350" y="157700"/>
            <a:chExt cx="8425800" cy="4762725"/>
          </a:xfrm>
        </p:grpSpPr>
        <p:grpSp>
          <p:nvGrpSpPr>
            <p:cNvPr id="759" name="Google Shape;759;p20"/>
            <p:cNvGrpSpPr/>
            <p:nvPr/>
          </p:nvGrpSpPr>
          <p:grpSpPr>
            <a:xfrm>
              <a:off x="360350" y="157700"/>
              <a:ext cx="8425800" cy="231900"/>
              <a:chOff x="-885850" y="307600"/>
              <a:chExt cx="8425800" cy="231900"/>
            </a:xfrm>
          </p:grpSpPr>
          <p:grpSp>
            <p:nvGrpSpPr>
              <p:cNvPr id="760" name="Google Shape;760;p20"/>
              <p:cNvGrpSpPr/>
              <p:nvPr/>
            </p:nvGrpSpPr>
            <p:grpSpPr>
              <a:xfrm>
                <a:off x="-885850" y="307600"/>
                <a:ext cx="8425800" cy="231900"/>
                <a:chOff x="-885850" y="307600"/>
                <a:chExt cx="8425800" cy="231900"/>
              </a:xfrm>
            </p:grpSpPr>
            <p:sp>
              <p:nvSpPr>
                <p:cNvPr id="761" name="Google Shape;761;p20"/>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 name="Google Shape;762;p20"/>
                <p:cNvGrpSpPr/>
                <p:nvPr/>
              </p:nvGrpSpPr>
              <p:grpSpPr>
                <a:xfrm>
                  <a:off x="7326570" y="352302"/>
                  <a:ext cx="141949" cy="142503"/>
                  <a:chOff x="7305789" y="310450"/>
                  <a:chExt cx="231000" cy="231900"/>
                </a:xfrm>
              </p:grpSpPr>
              <p:sp>
                <p:nvSpPr>
                  <p:cNvPr id="763" name="Google Shape;763;p20"/>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20"/>
                <p:cNvGrpSpPr/>
                <p:nvPr/>
              </p:nvGrpSpPr>
              <p:grpSpPr>
                <a:xfrm>
                  <a:off x="7158689" y="352302"/>
                  <a:ext cx="141949" cy="140475"/>
                  <a:chOff x="7032589" y="310450"/>
                  <a:chExt cx="231000" cy="228600"/>
                </a:xfrm>
              </p:grpSpPr>
              <p:sp>
                <p:nvSpPr>
                  <p:cNvPr id="766" name="Google Shape;766;p20"/>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 name="Google Shape;768;p20"/>
              <p:cNvGrpSpPr/>
              <p:nvPr/>
            </p:nvGrpSpPr>
            <p:grpSpPr>
              <a:xfrm>
                <a:off x="6990808" y="352302"/>
                <a:ext cx="141949" cy="142503"/>
                <a:chOff x="6759389" y="310450"/>
                <a:chExt cx="231000" cy="231900"/>
              </a:xfrm>
            </p:grpSpPr>
            <p:sp>
              <p:nvSpPr>
                <p:cNvPr id="769" name="Google Shape;769;p20"/>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0"/>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1" name="Google Shape;771;p20"/>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 name="Google Shape;772;p20"/>
          <p:cNvSpPr txBox="1">
            <a:spLocks noGrp="1"/>
          </p:cNvSpPr>
          <p:nvPr>
            <p:ph type="title"/>
          </p:nvPr>
        </p:nvSpPr>
        <p:spPr>
          <a:xfrm>
            <a:off x="706200" y="597425"/>
            <a:ext cx="7731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3">
    <p:bg>
      <p:bgPr>
        <a:gradFill>
          <a:gsLst>
            <a:gs pos="0">
              <a:schemeClr val="lt1"/>
            </a:gs>
            <a:gs pos="52000">
              <a:schemeClr val="accent1"/>
            </a:gs>
            <a:gs pos="100000">
              <a:schemeClr val="accent2"/>
            </a:gs>
          </a:gsLst>
          <a:path path="circle">
            <a:fillToRect l="100000" b="100000"/>
          </a:path>
          <a:tileRect t="-100000" r="-100000"/>
        </a:gradFill>
        <a:effectLst/>
      </p:bgPr>
    </p:bg>
    <p:spTree>
      <p:nvGrpSpPr>
        <p:cNvPr id="1" name="Shape 830"/>
        <p:cNvGrpSpPr/>
        <p:nvPr/>
      </p:nvGrpSpPr>
      <p:grpSpPr>
        <a:xfrm>
          <a:off x="0" y="0"/>
          <a:ext cx="0" cy="0"/>
          <a:chOff x="0" y="0"/>
          <a:chExt cx="0" cy="0"/>
        </a:xfrm>
      </p:grpSpPr>
      <p:grpSp>
        <p:nvGrpSpPr>
          <p:cNvPr id="831" name="Google Shape;831;p22"/>
          <p:cNvGrpSpPr/>
          <p:nvPr/>
        </p:nvGrpSpPr>
        <p:grpSpPr>
          <a:xfrm rot="10481549" flipH="1">
            <a:off x="180011" y="4160175"/>
            <a:ext cx="719621" cy="896789"/>
            <a:chOff x="5515256" y="1438053"/>
            <a:chExt cx="719630" cy="896800"/>
          </a:xfrm>
        </p:grpSpPr>
        <p:grpSp>
          <p:nvGrpSpPr>
            <p:cNvPr id="832" name="Google Shape;832;p22"/>
            <p:cNvGrpSpPr/>
            <p:nvPr/>
          </p:nvGrpSpPr>
          <p:grpSpPr>
            <a:xfrm rot="10800000" flipH="1">
              <a:off x="5515256" y="1626642"/>
              <a:ext cx="719630" cy="708211"/>
              <a:chOff x="-363625" y="2502332"/>
              <a:chExt cx="1211702" cy="1192475"/>
            </a:xfrm>
          </p:grpSpPr>
          <p:sp>
            <p:nvSpPr>
              <p:cNvPr id="833" name="Google Shape;833;p22"/>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22"/>
            <p:cNvSpPr/>
            <p:nvPr/>
          </p:nvSpPr>
          <p:spPr>
            <a:xfrm rot="10800000" flipH="1">
              <a:off x="5841436" y="1438053"/>
              <a:ext cx="390727" cy="338523"/>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22"/>
          <p:cNvGrpSpPr/>
          <p:nvPr/>
        </p:nvGrpSpPr>
        <p:grpSpPr>
          <a:xfrm rot="10800000" flipH="1">
            <a:off x="-492999" y="1052192"/>
            <a:ext cx="1612269" cy="1925665"/>
            <a:chOff x="-363625" y="1579348"/>
            <a:chExt cx="1778369" cy="2124051"/>
          </a:xfrm>
        </p:grpSpPr>
        <p:sp>
          <p:nvSpPr>
            <p:cNvPr id="838" name="Google Shape;838;p22"/>
            <p:cNvSpPr/>
            <p:nvPr/>
          </p:nvSpPr>
          <p:spPr>
            <a:xfrm>
              <a:off x="194465" y="157934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a:off x="756844" y="189273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2"/>
            <p:cNvSpPr/>
            <p:nvPr/>
          </p:nvSpPr>
          <p:spPr>
            <a:xfrm>
              <a:off x="190177" y="219324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2"/>
            <p:cNvSpPr/>
            <p:nvPr/>
          </p:nvSpPr>
          <p:spPr>
            <a:xfrm>
              <a:off x="-363625" y="1884146"/>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2"/>
            <p:cNvSpPr/>
            <p:nvPr/>
          </p:nvSpPr>
          <p:spPr>
            <a:xfrm>
              <a:off x="756844" y="2510924"/>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2"/>
            <p:cNvSpPr/>
            <p:nvPr/>
          </p:nvSpPr>
          <p:spPr>
            <a:xfrm>
              <a:off x="-363625" y="250233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2"/>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2"/>
            <p:cNvSpPr/>
            <p:nvPr/>
          </p:nvSpPr>
          <p:spPr>
            <a:xfrm>
              <a:off x="756844" y="3133399"/>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2"/>
            <p:cNvSpPr/>
            <p:nvPr/>
          </p:nvSpPr>
          <p:spPr>
            <a:xfrm>
              <a:off x="-363625" y="312480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22"/>
          <p:cNvGrpSpPr/>
          <p:nvPr/>
        </p:nvGrpSpPr>
        <p:grpSpPr>
          <a:xfrm rot="5400000" flipH="1">
            <a:off x="8090019" y="1821702"/>
            <a:ext cx="1045809" cy="1266488"/>
            <a:chOff x="5515256" y="1068365"/>
            <a:chExt cx="1045809" cy="1266488"/>
          </a:xfrm>
        </p:grpSpPr>
        <p:grpSp>
          <p:nvGrpSpPr>
            <p:cNvPr id="848" name="Google Shape;848;p22"/>
            <p:cNvGrpSpPr/>
            <p:nvPr/>
          </p:nvGrpSpPr>
          <p:grpSpPr>
            <a:xfrm rot="10800000" flipH="1">
              <a:off x="5515256" y="1626642"/>
              <a:ext cx="719630" cy="708211"/>
              <a:chOff x="-363625" y="2502332"/>
              <a:chExt cx="1211702" cy="1192475"/>
            </a:xfrm>
          </p:grpSpPr>
          <p:sp>
            <p:nvSpPr>
              <p:cNvPr id="849" name="Google Shape;849;p22"/>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2"/>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2"/>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22"/>
            <p:cNvGrpSpPr/>
            <p:nvPr/>
          </p:nvGrpSpPr>
          <p:grpSpPr>
            <a:xfrm rot="10800000" flipH="1">
              <a:off x="5841436" y="1068365"/>
              <a:ext cx="719630" cy="708211"/>
              <a:chOff x="-363625" y="2502332"/>
              <a:chExt cx="1211702" cy="1192475"/>
            </a:xfrm>
          </p:grpSpPr>
          <p:sp>
            <p:nvSpPr>
              <p:cNvPr id="853" name="Google Shape;853;p22"/>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2"/>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2"/>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 name="Google Shape;856;p22"/>
          <p:cNvGrpSpPr/>
          <p:nvPr/>
        </p:nvGrpSpPr>
        <p:grpSpPr>
          <a:xfrm>
            <a:off x="360350" y="157700"/>
            <a:ext cx="8425800" cy="4762725"/>
            <a:chOff x="360350" y="157700"/>
            <a:chExt cx="8425800" cy="4762725"/>
          </a:xfrm>
        </p:grpSpPr>
        <p:grpSp>
          <p:nvGrpSpPr>
            <p:cNvPr id="857" name="Google Shape;857;p22"/>
            <p:cNvGrpSpPr/>
            <p:nvPr/>
          </p:nvGrpSpPr>
          <p:grpSpPr>
            <a:xfrm>
              <a:off x="360350" y="157700"/>
              <a:ext cx="8425800" cy="231900"/>
              <a:chOff x="-885850" y="307600"/>
              <a:chExt cx="8425800" cy="231900"/>
            </a:xfrm>
          </p:grpSpPr>
          <p:grpSp>
            <p:nvGrpSpPr>
              <p:cNvPr id="858" name="Google Shape;858;p22"/>
              <p:cNvGrpSpPr/>
              <p:nvPr/>
            </p:nvGrpSpPr>
            <p:grpSpPr>
              <a:xfrm>
                <a:off x="-885850" y="307600"/>
                <a:ext cx="8425800" cy="231900"/>
                <a:chOff x="-885850" y="307600"/>
                <a:chExt cx="8425800" cy="231900"/>
              </a:xfrm>
            </p:grpSpPr>
            <p:sp>
              <p:nvSpPr>
                <p:cNvPr id="859" name="Google Shape;859;p22"/>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 name="Google Shape;860;p22"/>
                <p:cNvGrpSpPr/>
                <p:nvPr/>
              </p:nvGrpSpPr>
              <p:grpSpPr>
                <a:xfrm>
                  <a:off x="7326570" y="352302"/>
                  <a:ext cx="141949" cy="142503"/>
                  <a:chOff x="7305789" y="310450"/>
                  <a:chExt cx="231000" cy="231900"/>
                </a:xfrm>
              </p:grpSpPr>
              <p:sp>
                <p:nvSpPr>
                  <p:cNvPr id="861" name="Google Shape;861;p22"/>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2"/>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22"/>
                <p:cNvGrpSpPr/>
                <p:nvPr/>
              </p:nvGrpSpPr>
              <p:grpSpPr>
                <a:xfrm>
                  <a:off x="7158689" y="352302"/>
                  <a:ext cx="141949" cy="140475"/>
                  <a:chOff x="7032589" y="310450"/>
                  <a:chExt cx="231000" cy="228600"/>
                </a:xfrm>
              </p:grpSpPr>
              <p:sp>
                <p:nvSpPr>
                  <p:cNvPr id="864" name="Google Shape;864;p22"/>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2"/>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 name="Google Shape;866;p22"/>
              <p:cNvGrpSpPr/>
              <p:nvPr/>
            </p:nvGrpSpPr>
            <p:grpSpPr>
              <a:xfrm>
                <a:off x="6990808" y="352302"/>
                <a:ext cx="141949" cy="142503"/>
                <a:chOff x="6759389" y="310450"/>
                <a:chExt cx="231000" cy="231900"/>
              </a:xfrm>
            </p:grpSpPr>
            <p:sp>
              <p:nvSpPr>
                <p:cNvPr id="867" name="Google Shape;867;p22"/>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2"/>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9" name="Google Shape;869;p22"/>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3_1">
    <p:bg>
      <p:bgPr>
        <a:gradFill>
          <a:gsLst>
            <a:gs pos="0">
              <a:schemeClr val="accent3"/>
            </a:gs>
            <a:gs pos="52000">
              <a:schemeClr val="lt1"/>
            </a:gs>
            <a:gs pos="100000">
              <a:schemeClr val="lt1"/>
            </a:gs>
          </a:gsLst>
          <a:path path="circle">
            <a:fillToRect l="100000" b="100000"/>
          </a:path>
          <a:tileRect t="-100000" r="-100000"/>
        </a:gradFill>
        <a:effectLst/>
      </p:bgPr>
    </p:bg>
    <p:spTree>
      <p:nvGrpSpPr>
        <p:cNvPr id="1" name="Shape 870"/>
        <p:cNvGrpSpPr/>
        <p:nvPr/>
      </p:nvGrpSpPr>
      <p:grpSpPr>
        <a:xfrm>
          <a:off x="0" y="0"/>
          <a:ext cx="0" cy="0"/>
          <a:chOff x="0" y="0"/>
          <a:chExt cx="0" cy="0"/>
        </a:xfrm>
      </p:grpSpPr>
      <p:grpSp>
        <p:nvGrpSpPr>
          <p:cNvPr id="871" name="Google Shape;871;p23"/>
          <p:cNvGrpSpPr/>
          <p:nvPr/>
        </p:nvGrpSpPr>
        <p:grpSpPr>
          <a:xfrm rot="10800000">
            <a:off x="-175963" y="3395723"/>
            <a:ext cx="1778369" cy="2124051"/>
            <a:chOff x="-363625" y="1579348"/>
            <a:chExt cx="1778369" cy="2124051"/>
          </a:xfrm>
        </p:grpSpPr>
        <p:sp>
          <p:nvSpPr>
            <p:cNvPr id="872" name="Google Shape;872;p23"/>
            <p:cNvSpPr/>
            <p:nvPr/>
          </p:nvSpPr>
          <p:spPr>
            <a:xfrm>
              <a:off x="194465" y="1579348"/>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3"/>
            <p:cNvSpPr/>
            <p:nvPr/>
          </p:nvSpPr>
          <p:spPr>
            <a:xfrm>
              <a:off x="756844" y="1892738"/>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3"/>
            <p:cNvSpPr/>
            <p:nvPr/>
          </p:nvSpPr>
          <p:spPr>
            <a:xfrm>
              <a:off x="190177" y="2193247"/>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3"/>
            <p:cNvSpPr/>
            <p:nvPr/>
          </p:nvSpPr>
          <p:spPr>
            <a:xfrm>
              <a:off x="-363625" y="1884146"/>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3"/>
            <p:cNvSpPr/>
            <p:nvPr/>
          </p:nvSpPr>
          <p:spPr>
            <a:xfrm>
              <a:off x="756844" y="2510924"/>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3"/>
            <p:cNvSpPr/>
            <p:nvPr/>
          </p:nvSpPr>
          <p:spPr>
            <a:xfrm>
              <a:off x="-363625" y="2502332"/>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3"/>
            <p:cNvSpPr/>
            <p:nvPr/>
          </p:nvSpPr>
          <p:spPr>
            <a:xfrm>
              <a:off x="190177" y="2815722"/>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3"/>
            <p:cNvSpPr/>
            <p:nvPr/>
          </p:nvSpPr>
          <p:spPr>
            <a:xfrm>
              <a:off x="756844" y="3133399"/>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3"/>
            <p:cNvSpPr/>
            <p:nvPr/>
          </p:nvSpPr>
          <p:spPr>
            <a:xfrm>
              <a:off x="-363625" y="3124807"/>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23"/>
          <p:cNvGrpSpPr/>
          <p:nvPr/>
        </p:nvGrpSpPr>
        <p:grpSpPr>
          <a:xfrm rot="10800000">
            <a:off x="8022307" y="1084397"/>
            <a:ext cx="1338578" cy="1598773"/>
            <a:chOff x="-363625" y="1579348"/>
            <a:chExt cx="1778369" cy="2124051"/>
          </a:xfrm>
        </p:grpSpPr>
        <p:sp>
          <p:nvSpPr>
            <p:cNvPr id="882" name="Google Shape;882;p23"/>
            <p:cNvSpPr/>
            <p:nvPr/>
          </p:nvSpPr>
          <p:spPr>
            <a:xfrm>
              <a:off x="194465" y="1579348"/>
              <a:ext cx="657900" cy="570000"/>
            </a:xfrm>
            <a:prstGeom prst="hexagon">
              <a:avLst>
                <a:gd name="adj" fmla="val 25000"/>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3"/>
            <p:cNvSpPr/>
            <p:nvPr/>
          </p:nvSpPr>
          <p:spPr>
            <a:xfrm>
              <a:off x="756844" y="1892738"/>
              <a:ext cx="657900" cy="570000"/>
            </a:xfrm>
            <a:prstGeom prst="hexagon">
              <a:avLst>
                <a:gd name="adj" fmla="val 25000"/>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3"/>
            <p:cNvSpPr/>
            <p:nvPr/>
          </p:nvSpPr>
          <p:spPr>
            <a:xfrm>
              <a:off x="190177" y="2193247"/>
              <a:ext cx="657900" cy="570000"/>
            </a:xfrm>
            <a:prstGeom prst="hexagon">
              <a:avLst>
                <a:gd name="adj" fmla="val 25000"/>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3"/>
            <p:cNvSpPr/>
            <p:nvPr/>
          </p:nvSpPr>
          <p:spPr>
            <a:xfrm>
              <a:off x="-363625" y="1884146"/>
              <a:ext cx="657900" cy="570000"/>
            </a:xfrm>
            <a:prstGeom prst="hexagon">
              <a:avLst>
                <a:gd name="adj" fmla="val 25000"/>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3"/>
            <p:cNvSpPr/>
            <p:nvPr/>
          </p:nvSpPr>
          <p:spPr>
            <a:xfrm>
              <a:off x="756844" y="2510924"/>
              <a:ext cx="657900" cy="570000"/>
            </a:xfrm>
            <a:prstGeom prst="hexagon">
              <a:avLst>
                <a:gd name="adj" fmla="val 25000"/>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3"/>
            <p:cNvSpPr/>
            <p:nvPr/>
          </p:nvSpPr>
          <p:spPr>
            <a:xfrm>
              <a:off x="-363625" y="2502332"/>
              <a:ext cx="657900" cy="570000"/>
            </a:xfrm>
            <a:prstGeom prst="hexagon">
              <a:avLst>
                <a:gd name="adj" fmla="val 25000"/>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3"/>
            <p:cNvSpPr/>
            <p:nvPr/>
          </p:nvSpPr>
          <p:spPr>
            <a:xfrm>
              <a:off x="190177" y="2815722"/>
              <a:ext cx="657900" cy="570000"/>
            </a:xfrm>
            <a:prstGeom prst="hexagon">
              <a:avLst>
                <a:gd name="adj" fmla="val 25000"/>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3"/>
            <p:cNvSpPr/>
            <p:nvPr/>
          </p:nvSpPr>
          <p:spPr>
            <a:xfrm>
              <a:off x="756844" y="3133399"/>
              <a:ext cx="657900" cy="570000"/>
            </a:xfrm>
            <a:prstGeom prst="hexagon">
              <a:avLst>
                <a:gd name="adj" fmla="val 25000"/>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3"/>
            <p:cNvSpPr/>
            <p:nvPr/>
          </p:nvSpPr>
          <p:spPr>
            <a:xfrm>
              <a:off x="-363625" y="3124807"/>
              <a:ext cx="657900" cy="570000"/>
            </a:xfrm>
            <a:prstGeom prst="hexagon">
              <a:avLst>
                <a:gd name="adj" fmla="val 25000"/>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23"/>
          <p:cNvGrpSpPr/>
          <p:nvPr/>
        </p:nvGrpSpPr>
        <p:grpSpPr>
          <a:xfrm rot="10800000">
            <a:off x="6225808" y="4503530"/>
            <a:ext cx="719630" cy="708211"/>
            <a:chOff x="-363625" y="2502332"/>
            <a:chExt cx="1211702" cy="1192475"/>
          </a:xfrm>
        </p:grpSpPr>
        <p:sp>
          <p:nvSpPr>
            <p:cNvPr id="892" name="Google Shape;892;p23"/>
            <p:cNvSpPr/>
            <p:nvPr/>
          </p:nvSpPr>
          <p:spPr>
            <a:xfrm>
              <a:off x="-363625" y="2502332"/>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3"/>
            <p:cNvSpPr/>
            <p:nvPr/>
          </p:nvSpPr>
          <p:spPr>
            <a:xfrm>
              <a:off x="190177" y="2815722"/>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3"/>
            <p:cNvSpPr/>
            <p:nvPr/>
          </p:nvSpPr>
          <p:spPr>
            <a:xfrm>
              <a:off x="-363625" y="3124807"/>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23"/>
          <p:cNvGrpSpPr/>
          <p:nvPr/>
        </p:nvGrpSpPr>
        <p:grpSpPr>
          <a:xfrm rot="-7199817">
            <a:off x="123904" y="220353"/>
            <a:ext cx="1178610" cy="1159908"/>
            <a:chOff x="-363625" y="2502332"/>
            <a:chExt cx="1211702" cy="1192475"/>
          </a:xfrm>
        </p:grpSpPr>
        <p:sp>
          <p:nvSpPr>
            <p:cNvPr id="896" name="Google Shape;896;p23"/>
            <p:cNvSpPr/>
            <p:nvPr/>
          </p:nvSpPr>
          <p:spPr>
            <a:xfrm>
              <a:off x="-363625" y="2502332"/>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3"/>
            <p:cNvSpPr/>
            <p:nvPr/>
          </p:nvSpPr>
          <p:spPr>
            <a:xfrm>
              <a:off x="190177" y="2815722"/>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3"/>
            <p:cNvSpPr/>
            <p:nvPr/>
          </p:nvSpPr>
          <p:spPr>
            <a:xfrm>
              <a:off x="-363625" y="3124807"/>
              <a:ext cx="657900" cy="570000"/>
            </a:xfrm>
            <a:prstGeom prst="hexagon">
              <a:avLst>
                <a:gd name="adj" fmla="val 25000"/>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23"/>
          <p:cNvGrpSpPr/>
          <p:nvPr/>
        </p:nvGrpSpPr>
        <p:grpSpPr>
          <a:xfrm>
            <a:off x="360350" y="157700"/>
            <a:ext cx="8425800" cy="4762725"/>
            <a:chOff x="360350" y="157700"/>
            <a:chExt cx="8425800" cy="4762725"/>
          </a:xfrm>
        </p:grpSpPr>
        <p:grpSp>
          <p:nvGrpSpPr>
            <p:cNvPr id="900" name="Google Shape;900;p23"/>
            <p:cNvGrpSpPr/>
            <p:nvPr/>
          </p:nvGrpSpPr>
          <p:grpSpPr>
            <a:xfrm>
              <a:off x="360350" y="157700"/>
              <a:ext cx="8425800" cy="231900"/>
              <a:chOff x="-885850" y="307600"/>
              <a:chExt cx="8425800" cy="231900"/>
            </a:xfrm>
          </p:grpSpPr>
          <p:grpSp>
            <p:nvGrpSpPr>
              <p:cNvPr id="901" name="Google Shape;901;p23"/>
              <p:cNvGrpSpPr/>
              <p:nvPr/>
            </p:nvGrpSpPr>
            <p:grpSpPr>
              <a:xfrm>
                <a:off x="-885850" y="307600"/>
                <a:ext cx="8425800" cy="231900"/>
                <a:chOff x="-885850" y="307600"/>
                <a:chExt cx="8425800" cy="231900"/>
              </a:xfrm>
            </p:grpSpPr>
            <p:sp>
              <p:nvSpPr>
                <p:cNvPr id="902" name="Google Shape;902;p23"/>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 name="Google Shape;903;p23"/>
                <p:cNvGrpSpPr/>
                <p:nvPr/>
              </p:nvGrpSpPr>
              <p:grpSpPr>
                <a:xfrm>
                  <a:off x="7326570" y="352302"/>
                  <a:ext cx="141949" cy="142503"/>
                  <a:chOff x="7305789" y="310450"/>
                  <a:chExt cx="231000" cy="231900"/>
                </a:xfrm>
              </p:grpSpPr>
              <p:sp>
                <p:nvSpPr>
                  <p:cNvPr id="904" name="Google Shape;904;p23"/>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3"/>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23"/>
                <p:cNvGrpSpPr/>
                <p:nvPr/>
              </p:nvGrpSpPr>
              <p:grpSpPr>
                <a:xfrm>
                  <a:off x="7158689" y="352302"/>
                  <a:ext cx="141949" cy="140475"/>
                  <a:chOff x="7032589" y="310450"/>
                  <a:chExt cx="231000" cy="228600"/>
                </a:xfrm>
              </p:grpSpPr>
              <p:sp>
                <p:nvSpPr>
                  <p:cNvPr id="907" name="Google Shape;907;p23"/>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3"/>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 name="Google Shape;909;p23"/>
              <p:cNvGrpSpPr/>
              <p:nvPr/>
            </p:nvGrpSpPr>
            <p:grpSpPr>
              <a:xfrm>
                <a:off x="6990808" y="352302"/>
                <a:ext cx="141949" cy="142503"/>
                <a:chOff x="6759389" y="310450"/>
                <a:chExt cx="231000" cy="231900"/>
              </a:xfrm>
            </p:grpSpPr>
            <p:sp>
              <p:nvSpPr>
                <p:cNvPr id="910" name="Google Shape;910;p23"/>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3"/>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2" name="Google Shape;912;p23"/>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lt1"/>
            </a:gs>
            <a:gs pos="52000">
              <a:schemeClr val="accent1"/>
            </a:gs>
            <a:gs pos="100000">
              <a:schemeClr val="accent2"/>
            </a:gs>
          </a:gsLst>
          <a:path path="circle">
            <a:fillToRect r="100000" b="100000"/>
          </a:path>
          <a:tileRect l="-100000" t="-100000"/>
        </a:gradFill>
        <a:effectLst/>
      </p:bgPr>
    </p:bg>
    <p:spTree>
      <p:nvGrpSpPr>
        <p:cNvPr id="1" name="Shape 39"/>
        <p:cNvGrpSpPr/>
        <p:nvPr/>
      </p:nvGrpSpPr>
      <p:grpSpPr>
        <a:xfrm>
          <a:off x="0" y="0"/>
          <a:ext cx="0" cy="0"/>
          <a:chOff x="0" y="0"/>
          <a:chExt cx="0" cy="0"/>
        </a:xfrm>
      </p:grpSpPr>
      <p:grpSp>
        <p:nvGrpSpPr>
          <p:cNvPr id="40" name="Google Shape;40;p3"/>
          <p:cNvGrpSpPr/>
          <p:nvPr/>
        </p:nvGrpSpPr>
        <p:grpSpPr>
          <a:xfrm rot="10800000" flipH="1">
            <a:off x="7269275" y="3576473"/>
            <a:ext cx="1778369" cy="2124051"/>
            <a:chOff x="-363625" y="1579348"/>
            <a:chExt cx="1778369" cy="2124051"/>
          </a:xfrm>
        </p:grpSpPr>
        <p:sp>
          <p:nvSpPr>
            <p:cNvPr id="41" name="Google Shape;41;p3"/>
            <p:cNvSpPr/>
            <p:nvPr/>
          </p:nvSpPr>
          <p:spPr>
            <a:xfrm>
              <a:off x="194465" y="157934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756844" y="189273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190177" y="219324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363625" y="1884146"/>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56844" y="2510924"/>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363625" y="250233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756844" y="3133399"/>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63625" y="312480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3"/>
          <p:cNvGrpSpPr/>
          <p:nvPr/>
        </p:nvGrpSpPr>
        <p:grpSpPr>
          <a:xfrm rot="10800000" flipH="1">
            <a:off x="5897881" y="3903192"/>
            <a:ext cx="719630" cy="708211"/>
            <a:chOff x="-363625" y="2502332"/>
            <a:chExt cx="1211702" cy="1192475"/>
          </a:xfrm>
        </p:grpSpPr>
        <p:sp>
          <p:nvSpPr>
            <p:cNvPr id="51" name="Google Shape;51;p3"/>
            <p:cNvSpPr/>
            <p:nvPr/>
          </p:nvSpPr>
          <p:spPr>
            <a:xfrm>
              <a:off x="-363625" y="250233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363625" y="312480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2216019" y="967390"/>
            <a:ext cx="1045809" cy="1266488"/>
            <a:chOff x="5515256" y="1068365"/>
            <a:chExt cx="1045809" cy="1266488"/>
          </a:xfrm>
        </p:grpSpPr>
        <p:grpSp>
          <p:nvGrpSpPr>
            <p:cNvPr id="55" name="Google Shape;55;p3"/>
            <p:cNvGrpSpPr/>
            <p:nvPr/>
          </p:nvGrpSpPr>
          <p:grpSpPr>
            <a:xfrm rot="10800000" flipH="1">
              <a:off x="5515256" y="1626642"/>
              <a:ext cx="719630" cy="708211"/>
              <a:chOff x="-363625" y="2502332"/>
              <a:chExt cx="1211702" cy="1192475"/>
            </a:xfrm>
          </p:grpSpPr>
          <p:sp>
            <p:nvSpPr>
              <p:cNvPr id="56" name="Google Shape;56;p3"/>
              <p:cNvSpPr/>
              <p:nvPr/>
            </p:nvSpPr>
            <p:spPr>
              <a:xfrm>
                <a:off x="-363625" y="250233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190177" y="281572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363625" y="3124807"/>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rot="10800000" flipH="1">
              <a:off x="5841436" y="1068365"/>
              <a:ext cx="719630" cy="708211"/>
              <a:chOff x="-363625" y="2502332"/>
              <a:chExt cx="1211702" cy="1192475"/>
            </a:xfrm>
          </p:grpSpPr>
          <p:sp>
            <p:nvSpPr>
              <p:cNvPr id="60" name="Google Shape;60;p3"/>
              <p:cNvSpPr/>
              <p:nvPr/>
            </p:nvSpPr>
            <p:spPr>
              <a:xfrm>
                <a:off x="-363625" y="250233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90177" y="281572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363625" y="3124807"/>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 name="Google Shape;63;p3"/>
          <p:cNvSpPr txBox="1">
            <a:spLocks noGrp="1"/>
          </p:cNvSpPr>
          <p:nvPr>
            <p:ph type="title"/>
          </p:nvPr>
        </p:nvSpPr>
        <p:spPr>
          <a:xfrm>
            <a:off x="2899750" y="2557850"/>
            <a:ext cx="3344400" cy="1494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4" name="Google Shape;64;p3"/>
          <p:cNvSpPr txBox="1">
            <a:spLocks noGrp="1"/>
          </p:cNvSpPr>
          <p:nvPr>
            <p:ph type="title" idx="2" hasCustomPrompt="1"/>
          </p:nvPr>
        </p:nvSpPr>
        <p:spPr>
          <a:xfrm>
            <a:off x="3798400" y="1389850"/>
            <a:ext cx="1547100" cy="111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6000" b="0">
                <a:latin typeface="Unbounded SemiBold"/>
                <a:ea typeface="Unbounded SemiBold"/>
                <a:cs typeface="Unbounded SemiBold"/>
                <a:sym typeface="Unbounded SemiBold"/>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lt1"/>
            </a:gs>
            <a:gs pos="52000">
              <a:schemeClr val="accent1"/>
            </a:gs>
            <a:gs pos="100000">
              <a:schemeClr val="accent2"/>
            </a:gs>
          </a:gsLst>
          <a:path path="circle">
            <a:fillToRect l="100000" b="100000"/>
          </a:path>
          <a:tileRect t="-100000" r="-100000"/>
        </a:gradFill>
        <a:effectLst/>
      </p:bgPr>
    </p:bg>
    <p:spTree>
      <p:nvGrpSpPr>
        <p:cNvPr id="1" name="Shape 65"/>
        <p:cNvGrpSpPr/>
        <p:nvPr/>
      </p:nvGrpSpPr>
      <p:grpSpPr>
        <a:xfrm>
          <a:off x="0" y="0"/>
          <a:ext cx="0" cy="0"/>
          <a:chOff x="0" y="0"/>
          <a:chExt cx="0" cy="0"/>
        </a:xfrm>
      </p:grpSpPr>
      <p:grpSp>
        <p:nvGrpSpPr>
          <p:cNvPr id="66" name="Google Shape;66;p4"/>
          <p:cNvGrpSpPr/>
          <p:nvPr/>
        </p:nvGrpSpPr>
        <p:grpSpPr>
          <a:xfrm rot="10800000" flipH="1">
            <a:off x="-363618" y="2902561"/>
            <a:ext cx="1353516" cy="1616615"/>
            <a:chOff x="-363625" y="1579348"/>
            <a:chExt cx="1778369" cy="2124051"/>
          </a:xfrm>
        </p:grpSpPr>
        <p:sp>
          <p:nvSpPr>
            <p:cNvPr id="67" name="Google Shape;67;p4"/>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756844" y="189273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756844" y="2510924"/>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756844" y="3133399"/>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4"/>
          <p:cNvGrpSpPr/>
          <p:nvPr/>
        </p:nvGrpSpPr>
        <p:grpSpPr>
          <a:xfrm rot="7199636" flipH="1">
            <a:off x="8380355" y="992273"/>
            <a:ext cx="677708" cy="666954"/>
            <a:chOff x="-363625" y="2502332"/>
            <a:chExt cx="1211702" cy="1192475"/>
          </a:xfrm>
        </p:grpSpPr>
        <p:sp>
          <p:nvSpPr>
            <p:cNvPr id="77" name="Google Shape;77;p4"/>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4"/>
          <p:cNvGrpSpPr/>
          <p:nvPr/>
        </p:nvGrpSpPr>
        <p:grpSpPr>
          <a:xfrm>
            <a:off x="360350" y="157700"/>
            <a:ext cx="8425800" cy="4762725"/>
            <a:chOff x="360350" y="157700"/>
            <a:chExt cx="8425800" cy="4762725"/>
          </a:xfrm>
        </p:grpSpPr>
        <p:grpSp>
          <p:nvGrpSpPr>
            <p:cNvPr id="81" name="Google Shape;81;p4"/>
            <p:cNvGrpSpPr/>
            <p:nvPr/>
          </p:nvGrpSpPr>
          <p:grpSpPr>
            <a:xfrm>
              <a:off x="360350" y="157700"/>
              <a:ext cx="8425800" cy="231900"/>
              <a:chOff x="-885850" y="307600"/>
              <a:chExt cx="8425800" cy="231900"/>
            </a:xfrm>
          </p:grpSpPr>
          <p:grpSp>
            <p:nvGrpSpPr>
              <p:cNvPr id="82" name="Google Shape;82;p4"/>
              <p:cNvGrpSpPr/>
              <p:nvPr/>
            </p:nvGrpSpPr>
            <p:grpSpPr>
              <a:xfrm>
                <a:off x="-885850" y="307600"/>
                <a:ext cx="8425800" cy="231900"/>
                <a:chOff x="-885850" y="307600"/>
                <a:chExt cx="8425800" cy="231900"/>
              </a:xfrm>
            </p:grpSpPr>
            <p:sp>
              <p:nvSpPr>
                <p:cNvPr id="83" name="Google Shape;83;p4"/>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4"/>
                <p:cNvGrpSpPr/>
                <p:nvPr/>
              </p:nvGrpSpPr>
              <p:grpSpPr>
                <a:xfrm>
                  <a:off x="7326570" y="352302"/>
                  <a:ext cx="141949" cy="142503"/>
                  <a:chOff x="7305789" y="310450"/>
                  <a:chExt cx="231000" cy="231900"/>
                </a:xfrm>
              </p:grpSpPr>
              <p:sp>
                <p:nvSpPr>
                  <p:cNvPr id="85" name="Google Shape;85;p4"/>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4"/>
                <p:cNvGrpSpPr/>
                <p:nvPr/>
              </p:nvGrpSpPr>
              <p:grpSpPr>
                <a:xfrm>
                  <a:off x="7158689" y="352302"/>
                  <a:ext cx="141949" cy="140475"/>
                  <a:chOff x="7032589" y="310450"/>
                  <a:chExt cx="231000" cy="228600"/>
                </a:xfrm>
              </p:grpSpPr>
              <p:sp>
                <p:nvSpPr>
                  <p:cNvPr id="88" name="Google Shape;88;p4"/>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 name="Google Shape;90;p4"/>
              <p:cNvGrpSpPr/>
              <p:nvPr/>
            </p:nvGrpSpPr>
            <p:grpSpPr>
              <a:xfrm>
                <a:off x="6990808" y="352302"/>
                <a:ext cx="141949" cy="142503"/>
                <a:chOff x="6759389" y="310450"/>
                <a:chExt cx="231000" cy="231900"/>
              </a:xfrm>
            </p:grpSpPr>
            <p:sp>
              <p:nvSpPr>
                <p:cNvPr id="91" name="Google Shape;91;p4"/>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 name="Google Shape;93;p4"/>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4"/>
          <p:cNvSpPr txBox="1">
            <a:spLocks noGrp="1"/>
          </p:cNvSpPr>
          <p:nvPr>
            <p:ph type="title"/>
          </p:nvPr>
        </p:nvSpPr>
        <p:spPr>
          <a:xfrm>
            <a:off x="706200" y="597425"/>
            <a:ext cx="7731600" cy="5727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sz="250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95" name="Google Shape;95;p4"/>
          <p:cNvSpPr txBox="1">
            <a:spLocks noGrp="1"/>
          </p:cNvSpPr>
          <p:nvPr>
            <p:ph type="subTitle" idx="1"/>
          </p:nvPr>
        </p:nvSpPr>
        <p:spPr>
          <a:xfrm>
            <a:off x="701350" y="1173650"/>
            <a:ext cx="7729500" cy="2841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None/>
              <a:defRPr sz="10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lt1"/>
            </a:gs>
            <a:gs pos="52000">
              <a:schemeClr val="accent1"/>
            </a:gs>
            <a:gs pos="100000">
              <a:schemeClr val="accent2"/>
            </a:gs>
          </a:gsLst>
          <a:path path="circle">
            <a:fillToRect t="100000" r="100000"/>
          </a:path>
          <a:tileRect l="-100000" b="-100000"/>
        </a:gradFill>
        <a:effectLst/>
      </p:bgPr>
    </p:bg>
    <p:spTree>
      <p:nvGrpSpPr>
        <p:cNvPr id="1" name="Shape 96"/>
        <p:cNvGrpSpPr/>
        <p:nvPr/>
      </p:nvGrpSpPr>
      <p:grpSpPr>
        <a:xfrm>
          <a:off x="0" y="0"/>
          <a:ext cx="0" cy="0"/>
          <a:chOff x="0" y="0"/>
          <a:chExt cx="0" cy="0"/>
        </a:xfrm>
      </p:grpSpPr>
      <p:grpSp>
        <p:nvGrpSpPr>
          <p:cNvPr id="97" name="Google Shape;97;p5"/>
          <p:cNvGrpSpPr/>
          <p:nvPr/>
        </p:nvGrpSpPr>
        <p:grpSpPr>
          <a:xfrm>
            <a:off x="8131144" y="1319777"/>
            <a:ext cx="1045809" cy="1266488"/>
            <a:chOff x="5515256" y="1068365"/>
            <a:chExt cx="1045809" cy="1266488"/>
          </a:xfrm>
        </p:grpSpPr>
        <p:grpSp>
          <p:nvGrpSpPr>
            <p:cNvPr id="98" name="Google Shape;98;p5"/>
            <p:cNvGrpSpPr/>
            <p:nvPr/>
          </p:nvGrpSpPr>
          <p:grpSpPr>
            <a:xfrm rot="10800000" flipH="1">
              <a:off x="5515256" y="1626642"/>
              <a:ext cx="719630" cy="708211"/>
              <a:chOff x="-363625" y="2502332"/>
              <a:chExt cx="1211702" cy="1192475"/>
            </a:xfrm>
          </p:grpSpPr>
          <p:sp>
            <p:nvSpPr>
              <p:cNvPr id="99" name="Google Shape;99;p5"/>
              <p:cNvSpPr/>
              <p:nvPr/>
            </p:nvSpPr>
            <p:spPr>
              <a:xfrm>
                <a:off x="-363625" y="250233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190177" y="281572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363625" y="3124807"/>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5"/>
            <p:cNvGrpSpPr/>
            <p:nvPr/>
          </p:nvGrpSpPr>
          <p:grpSpPr>
            <a:xfrm rot="10800000" flipH="1">
              <a:off x="5841436" y="1068365"/>
              <a:ext cx="719630" cy="708211"/>
              <a:chOff x="-363625" y="2502332"/>
              <a:chExt cx="1211702" cy="1192475"/>
            </a:xfrm>
          </p:grpSpPr>
          <p:sp>
            <p:nvSpPr>
              <p:cNvPr id="103" name="Google Shape;103;p5"/>
              <p:cNvSpPr/>
              <p:nvPr/>
            </p:nvSpPr>
            <p:spPr>
              <a:xfrm>
                <a:off x="-363625" y="250233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190177" y="281572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363625" y="3124807"/>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 name="Google Shape;106;p5"/>
          <p:cNvGrpSpPr/>
          <p:nvPr/>
        </p:nvGrpSpPr>
        <p:grpSpPr>
          <a:xfrm>
            <a:off x="6530264" y="4412692"/>
            <a:ext cx="2740878" cy="839276"/>
            <a:chOff x="6530264" y="4412692"/>
            <a:chExt cx="2740878" cy="839276"/>
          </a:xfrm>
        </p:grpSpPr>
        <p:grpSp>
          <p:nvGrpSpPr>
            <p:cNvPr id="107" name="Google Shape;107;p5"/>
            <p:cNvGrpSpPr/>
            <p:nvPr/>
          </p:nvGrpSpPr>
          <p:grpSpPr>
            <a:xfrm rot="-5400000" flipH="1">
              <a:off x="6840670" y="4102285"/>
              <a:ext cx="839276" cy="1460090"/>
              <a:chOff x="-363625" y="1579348"/>
              <a:chExt cx="1215990" cy="2115459"/>
            </a:xfrm>
          </p:grpSpPr>
          <p:sp>
            <p:nvSpPr>
              <p:cNvPr id="108" name="Google Shape;108;p5"/>
              <p:cNvSpPr/>
              <p:nvPr/>
            </p:nvSpPr>
            <p:spPr>
              <a:xfrm>
                <a:off x="194465" y="1579348"/>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190177" y="2193247"/>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363625" y="1884146"/>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363625" y="2502332"/>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190177" y="2815722"/>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a:off x="-363625" y="3124807"/>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5"/>
            <p:cNvGrpSpPr/>
            <p:nvPr/>
          </p:nvGrpSpPr>
          <p:grpSpPr>
            <a:xfrm rot="-5400000" flipH="1">
              <a:off x="8121458" y="4102285"/>
              <a:ext cx="839276" cy="1460090"/>
              <a:chOff x="-363625" y="1579348"/>
              <a:chExt cx="1215990" cy="2115459"/>
            </a:xfrm>
          </p:grpSpPr>
          <p:sp>
            <p:nvSpPr>
              <p:cNvPr id="115" name="Google Shape;115;p5"/>
              <p:cNvSpPr/>
              <p:nvPr/>
            </p:nvSpPr>
            <p:spPr>
              <a:xfrm>
                <a:off x="194465" y="1579348"/>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190177" y="2193247"/>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63625" y="1884146"/>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363625" y="2502332"/>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190177" y="2815722"/>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363625" y="3124807"/>
                <a:ext cx="657900" cy="570000"/>
              </a:xfrm>
              <a:prstGeom prst="hexagon">
                <a:avLst>
                  <a:gd name="adj" fmla="val 25000"/>
                  <a:gd name="vf" fmla="val 115470"/>
                </a:avLst>
              </a:prstGeom>
              <a:solidFill>
                <a:srgbClr val="BA55F1">
                  <a:alpha val="6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 name="Google Shape;121;p5"/>
          <p:cNvGrpSpPr/>
          <p:nvPr/>
        </p:nvGrpSpPr>
        <p:grpSpPr>
          <a:xfrm>
            <a:off x="360350" y="157700"/>
            <a:ext cx="8425800" cy="4762725"/>
            <a:chOff x="360350" y="157700"/>
            <a:chExt cx="8425800" cy="4762725"/>
          </a:xfrm>
        </p:grpSpPr>
        <p:grpSp>
          <p:nvGrpSpPr>
            <p:cNvPr id="122" name="Google Shape;122;p5"/>
            <p:cNvGrpSpPr/>
            <p:nvPr/>
          </p:nvGrpSpPr>
          <p:grpSpPr>
            <a:xfrm>
              <a:off x="360350" y="157700"/>
              <a:ext cx="8425800" cy="231900"/>
              <a:chOff x="-885850" y="307600"/>
              <a:chExt cx="8425800" cy="231900"/>
            </a:xfrm>
          </p:grpSpPr>
          <p:grpSp>
            <p:nvGrpSpPr>
              <p:cNvPr id="123" name="Google Shape;123;p5"/>
              <p:cNvGrpSpPr/>
              <p:nvPr/>
            </p:nvGrpSpPr>
            <p:grpSpPr>
              <a:xfrm>
                <a:off x="-885850" y="307600"/>
                <a:ext cx="8425800" cy="231900"/>
                <a:chOff x="-885850" y="307600"/>
                <a:chExt cx="8425800" cy="231900"/>
              </a:xfrm>
            </p:grpSpPr>
            <p:sp>
              <p:nvSpPr>
                <p:cNvPr id="124" name="Google Shape;124;p5"/>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5"/>
                <p:cNvGrpSpPr/>
                <p:nvPr/>
              </p:nvGrpSpPr>
              <p:grpSpPr>
                <a:xfrm>
                  <a:off x="7326570" y="352302"/>
                  <a:ext cx="141949" cy="142503"/>
                  <a:chOff x="7305789" y="310450"/>
                  <a:chExt cx="231000" cy="231900"/>
                </a:xfrm>
              </p:grpSpPr>
              <p:sp>
                <p:nvSpPr>
                  <p:cNvPr id="126" name="Google Shape;126;p5"/>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5"/>
                <p:cNvGrpSpPr/>
                <p:nvPr/>
              </p:nvGrpSpPr>
              <p:grpSpPr>
                <a:xfrm>
                  <a:off x="7158689" y="352302"/>
                  <a:ext cx="141949" cy="140475"/>
                  <a:chOff x="7032589" y="310450"/>
                  <a:chExt cx="231000" cy="228600"/>
                </a:xfrm>
              </p:grpSpPr>
              <p:sp>
                <p:nvSpPr>
                  <p:cNvPr id="129" name="Google Shape;129;p5"/>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 name="Google Shape;131;p5"/>
              <p:cNvGrpSpPr/>
              <p:nvPr/>
            </p:nvGrpSpPr>
            <p:grpSpPr>
              <a:xfrm>
                <a:off x="6990808" y="352302"/>
                <a:ext cx="141949" cy="142503"/>
                <a:chOff x="6759389" y="310450"/>
                <a:chExt cx="231000" cy="231900"/>
              </a:xfrm>
            </p:grpSpPr>
            <p:sp>
              <p:nvSpPr>
                <p:cNvPr id="132" name="Google Shape;132;p5"/>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 name="Google Shape;134;p5"/>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5"/>
          <p:cNvSpPr txBox="1">
            <a:spLocks noGrp="1"/>
          </p:cNvSpPr>
          <p:nvPr>
            <p:ph type="title"/>
          </p:nvPr>
        </p:nvSpPr>
        <p:spPr>
          <a:xfrm>
            <a:off x="706200" y="597425"/>
            <a:ext cx="7731600" cy="5727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136" name="Google Shape;136;p5"/>
          <p:cNvSpPr txBox="1">
            <a:spLocks noGrp="1"/>
          </p:cNvSpPr>
          <p:nvPr>
            <p:ph type="subTitle" idx="1"/>
          </p:nvPr>
        </p:nvSpPr>
        <p:spPr>
          <a:xfrm>
            <a:off x="1377785" y="2232825"/>
            <a:ext cx="2794800" cy="419700"/>
          </a:xfrm>
          <a:prstGeom prst="rect">
            <a:avLst/>
          </a:prstGeom>
        </p:spPr>
        <p:txBody>
          <a:bodyPr spcFirstLastPara="1" wrap="square" lIns="91425" tIns="91425" rIns="91425" bIns="91425" anchor="b" anchorCtr="0">
            <a:noAutofit/>
          </a:bodyPr>
          <a:lstStyle>
            <a:lvl1pPr lv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137" name="Google Shape;137;p5"/>
          <p:cNvSpPr txBox="1">
            <a:spLocks noGrp="1"/>
          </p:cNvSpPr>
          <p:nvPr>
            <p:ph type="subTitle" idx="2"/>
          </p:nvPr>
        </p:nvSpPr>
        <p:spPr>
          <a:xfrm>
            <a:off x="1377775" y="2569700"/>
            <a:ext cx="2794800" cy="146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138" name="Google Shape;138;p5"/>
          <p:cNvSpPr txBox="1">
            <a:spLocks noGrp="1"/>
          </p:cNvSpPr>
          <p:nvPr>
            <p:ph type="subTitle" idx="3"/>
          </p:nvPr>
        </p:nvSpPr>
        <p:spPr>
          <a:xfrm>
            <a:off x="4971415" y="2232825"/>
            <a:ext cx="2794800" cy="419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Unbounded SemiBold"/>
              <a:buNone/>
              <a:defRPr sz="1600">
                <a:latin typeface="Unbounded SemiBold"/>
                <a:ea typeface="Unbounded SemiBold"/>
                <a:cs typeface="Unbounded SemiBold"/>
                <a:sym typeface="Unbounded SemiBold"/>
              </a:defRPr>
            </a:lvl1pPr>
            <a:lvl2pPr lvl="1" rtl="0">
              <a:spcBef>
                <a:spcPts val="0"/>
              </a:spcBef>
              <a:spcAft>
                <a:spcPts val="0"/>
              </a:spcAft>
              <a:buSzPts val="2200"/>
              <a:buFont typeface="Unbounded SemiBold"/>
              <a:buNone/>
              <a:defRPr sz="2200">
                <a:latin typeface="Unbounded SemiBold"/>
                <a:ea typeface="Unbounded SemiBold"/>
                <a:cs typeface="Unbounded SemiBold"/>
                <a:sym typeface="Unbounded SemiBold"/>
              </a:defRPr>
            </a:lvl2pPr>
            <a:lvl3pPr lvl="2" rtl="0">
              <a:spcBef>
                <a:spcPts val="0"/>
              </a:spcBef>
              <a:spcAft>
                <a:spcPts val="0"/>
              </a:spcAft>
              <a:buSzPts val="2200"/>
              <a:buFont typeface="Unbounded SemiBold"/>
              <a:buNone/>
              <a:defRPr sz="2200">
                <a:latin typeface="Unbounded SemiBold"/>
                <a:ea typeface="Unbounded SemiBold"/>
                <a:cs typeface="Unbounded SemiBold"/>
                <a:sym typeface="Unbounded SemiBold"/>
              </a:defRPr>
            </a:lvl3pPr>
            <a:lvl4pPr lvl="3" rtl="0">
              <a:spcBef>
                <a:spcPts val="0"/>
              </a:spcBef>
              <a:spcAft>
                <a:spcPts val="0"/>
              </a:spcAft>
              <a:buSzPts val="2200"/>
              <a:buFont typeface="Unbounded SemiBold"/>
              <a:buNone/>
              <a:defRPr sz="2200">
                <a:latin typeface="Unbounded SemiBold"/>
                <a:ea typeface="Unbounded SemiBold"/>
                <a:cs typeface="Unbounded SemiBold"/>
                <a:sym typeface="Unbounded SemiBold"/>
              </a:defRPr>
            </a:lvl4pPr>
            <a:lvl5pPr lvl="4" rtl="0">
              <a:spcBef>
                <a:spcPts val="0"/>
              </a:spcBef>
              <a:spcAft>
                <a:spcPts val="0"/>
              </a:spcAft>
              <a:buSzPts val="2200"/>
              <a:buFont typeface="Unbounded SemiBold"/>
              <a:buNone/>
              <a:defRPr sz="2200">
                <a:latin typeface="Unbounded SemiBold"/>
                <a:ea typeface="Unbounded SemiBold"/>
                <a:cs typeface="Unbounded SemiBold"/>
                <a:sym typeface="Unbounded SemiBold"/>
              </a:defRPr>
            </a:lvl5pPr>
            <a:lvl6pPr lvl="5" rtl="0">
              <a:spcBef>
                <a:spcPts val="0"/>
              </a:spcBef>
              <a:spcAft>
                <a:spcPts val="0"/>
              </a:spcAft>
              <a:buSzPts val="2200"/>
              <a:buFont typeface="Unbounded SemiBold"/>
              <a:buNone/>
              <a:defRPr sz="2200">
                <a:latin typeface="Unbounded SemiBold"/>
                <a:ea typeface="Unbounded SemiBold"/>
                <a:cs typeface="Unbounded SemiBold"/>
                <a:sym typeface="Unbounded SemiBold"/>
              </a:defRPr>
            </a:lvl6pPr>
            <a:lvl7pPr lvl="6" rtl="0">
              <a:spcBef>
                <a:spcPts val="0"/>
              </a:spcBef>
              <a:spcAft>
                <a:spcPts val="0"/>
              </a:spcAft>
              <a:buSzPts val="2200"/>
              <a:buFont typeface="Unbounded SemiBold"/>
              <a:buNone/>
              <a:defRPr sz="2200">
                <a:latin typeface="Unbounded SemiBold"/>
                <a:ea typeface="Unbounded SemiBold"/>
                <a:cs typeface="Unbounded SemiBold"/>
                <a:sym typeface="Unbounded SemiBold"/>
              </a:defRPr>
            </a:lvl7pPr>
            <a:lvl8pPr lvl="7" rtl="0">
              <a:spcBef>
                <a:spcPts val="0"/>
              </a:spcBef>
              <a:spcAft>
                <a:spcPts val="0"/>
              </a:spcAft>
              <a:buSzPts val="2200"/>
              <a:buFont typeface="Unbounded SemiBold"/>
              <a:buNone/>
              <a:defRPr sz="2200">
                <a:latin typeface="Unbounded SemiBold"/>
                <a:ea typeface="Unbounded SemiBold"/>
                <a:cs typeface="Unbounded SemiBold"/>
                <a:sym typeface="Unbounded SemiBold"/>
              </a:defRPr>
            </a:lvl8pPr>
            <a:lvl9pPr lvl="8" rtl="0">
              <a:spcBef>
                <a:spcPts val="0"/>
              </a:spcBef>
              <a:spcAft>
                <a:spcPts val="0"/>
              </a:spcAft>
              <a:buSzPts val="2200"/>
              <a:buFont typeface="Unbounded SemiBold"/>
              <a:buNone/>
              <a:defRPr sz="2200">
                <a:latin typeface="Unbounded SemiBold"/>
                <a:ea typeface="Unbounded SemiBold"/>
                <a:cs typeface="Unbounded SemiBold"/>
                <a:sym typeface="Unbounded SemiBold"/>
              </a:defRPr>
            </a:lvl9pPr>
          </a:lstStyle>
          <a:p>
            <a:endParaRPr/>
          </a:p>
        </p:txBody>
      </p:sp>
      <p:sp>
        <p:nvSpPr>
          <p:cNvPr id="139" name="Google Shape;139;p5"/>
          <p:cNvSpPr txBox="1">
            <a:spLocks noGrp="1"/>
          </p:cNvSpPr>
          <p:nvPr>
            <p:ph type="subTitle" idx="4"/>
          </p:nvPr>
        </p:nvSpPr>
        <p:spPr>
          <a:xfrm>
            <a:off x="4971416" y="2569700"/>
            <a:ext cx="2794800" cy="146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lt1"/>
            </a:gs>
            <a:gs pos="52000">
              <a:schemeClr val="accent1"/>
            </a:gs>
            <a:gs pos="100000">
              <a:schemeClr val="accent2"/>
            </a:gs>
          </a:gsLst>
          <a:path path="circle">
            <a:fillToRect l="100000" b="100000"/>
          </a:path>
          <a:tileRect t="-100000" r="-100000"/>
        </a:gradFill>
        <a:effectLst/>
      </p:bgPr>
    </p:bg>
    <p:spTree>
      <p:nvGrpSpPr>
        <p:cNvPr id="1" name="Shape 176"/>
        <p:cNvGrpSpPr/>
        <p:nvPr/>
      </p:nvGrpSpPr>
      <p:grpSpPr>
        <a:xfrm>
          <a:off x="0" y="0"/>
          <a:ext cx="0" cy="0"/>
          <a:chOff x="0" y="0"/>
          <a:chExt cx="0" cy="0"/>
        </a:xfrm>
      </p:grpSpPr>
      <p:grpSp>
        <p:nvGrpSpPr>
          <p:cNvPr id="177" name="Google Shape;177;p7"/>
          <p:cNvGrpSpPr/>
          <p:nvPr/>
        </p:nvGrpSpPr>
        <p:grpSpPr>
          <a:xfrm>
            <a:off x="6867257" y="2264913"/>
            <a:ext cx="2230554" cy="3059268"/>
            <a:chOff x="6867257" y="2020288"/>
            <a:chExt cx="2230554" cy="3059268"/>
          </a:xfrm>
        </p:grpSpPr>
        <p:grpSp>
          <p:nvGrpSpPr>
            <p:cNvPr id="178" name="Google Shape;178;p7"/>
            <p:cNvGrpSpPr/>
            <p:nvPr/>
          </p:nvGrpSpPr>
          <p:grpSpPr>
            <a:xfrm rot="10800000" flipH="1">
              <a:off x="7730780" y="3446797"/>
              <a:ext cx="1367032" cy="1632758"/>
              <a:chOff x="-363625" y="1579348"/>
              <a:chExt cx="1778369" cy="2124051"/>
            </a:xfrm>
          </p:grpSpPr>
          <p:sp>
            <p:nvSpPr>
              <p:cNvPr id="179" name="Google Shape;179;p7"/>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756844" y="189273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756844" y="2510924"/>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756844" y="3133399"/>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7"/>
            <p:cNvGrpSpPr/>
            <p:nvPr/>
          </p:nvGrpSpPr>
          <p:grpSpPr>
            <a:xfrm rot="10800000" flipH="1">
              <a:off x="7730780" y="2020288"/>
              <a:ext cx="1367032" cy="1632758"/>
              <a:chOff x="-363625" y="1579348"/>
              <a:chExt cx="1778369" cy="2124051"/>
            </a:xfrm>
          </p:grpSpPr>
          <p:sp>
            <p:nvSpPr>
              <p:cNvPr id="189" name="Google Shape;189;p7"/>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a:off x="756844" y="189273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7"/>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7"/>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7"/>
              <p:cNvSpPr/>
              <p:nvPr/>
            </p:nvSpPr>
            <p:spPr>
              <a:xfrm>
                <a:off x="756844" y="2510924"/>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7"/>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7"/>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7"/>
              <p:cNvSpPr/>
              <p:nvPr/>
            </p:nvSpPr>
            <p:spPr>
              <a:xfrm>
                <a:off x="756844" y="3133399"/>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7"/>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7"/>
            <p:cNvGrpSpPr/>
            <p:nvPr/>
          </p:nvGrpSpPr>
          <p:grpSpPr>
            <a:xfrm rot="10800000" flipH="1">
              <a:off x="6867257" y="3453402"/>
              <a:ext cx="934732" cy="1626153"/>
              <a:chOff x="-363625" y="1579348"/>
              <a:chExt cx="1215990" cy="2115459"/>
            </a:xfrm>
          </p:grpSpPr>
          <p:sp>
            <p:nvSpPr>
              <p:cNvPr id="199" name="Google Shape;199;p7"/>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7"/>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7"/>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7"/>
            <p:cNvGrpSpPr/>
            <p:nvPr/>
          </p:nvGrpSpPr>
          <p:grpSpPr>
            <a:xfrm rot="10800000" flipH="1">
              <a:off x="6867257" y="2026892"/>
              <a:ext cx="934732" cy="1626153"/>
              <a:chOff x="-363625" y="1579348"/>
              <a:chExt cx="1215990" cy="2115459"/>
            </a:xfrm>
          </p:grpSpPr>
          <p:sp>
            <p:nvSpPr>
              <p:cNvPr id="206" name="Google Shape;206;p7"/>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7"/>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2" name="Google Shape;212;p7"/>
          <p:cNvGrpSpPr/>
          <p:nvPr/>
        </p:nvGrpSpPr>
        <p:grpSpPr>
          <a:xfrm>
            <a:off x="100181" y="875476"/>
            <a:ext cx="719630" cy="896677"/>
            <a:chOff x="5515256" y="1438176"/>
            <a:chExt cx="719630" cy="896677"/>
          </a:xfrm>
        </p:grpSpPr>
        <p:grpSp>
          <p:nvGrpSpPr>
            <p:cNvPr id="213" name="Google Shape;213;p7"/>
            <p:cNvGrpSpPr/>
            <p:nvPr/>
          </p:nvGrpSpPr>
          <p:grpSpPr>
            <a:xfrm rot="10800000" flipH="1">
              <a:off x="5515256" y="1626642"/>
              <a:ext cx="719630" cy="708211"/>
              <a:chOff x="-363625" y="2502332"/>
              <a:chExt cx="1211702" cy="1192475"/>
            </a:xfrm>
          </p:grpSpPr>
          <p:sp>
            <p:nvSpPr>
              <p:cNvPr id="214" name="Google Shape;214;p7"/>
              <p:cNvSpPr/>
              <p:nvPr/>
            </p:nvSpPr>
            <p:spPr>
              <a:xfrm>
                <a:off x="-363625" y="250233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p:nvPr/>
            </p:nvSpPr>
            <p:spPr>
              <a:xfrm>
                <a:off x="-363625" y="312480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7"/>
            <p:cNvSpPr/>
            <p:nvPr/>
          </p:nvSpPr>
          <p:spPr>
            <a:xfrm rot="10800000" flipH="1">
              <a:off x="5841436" y="1438176"/>
              <a:ext cx="390600" cy="3384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7"/>
          <p:cNvGrpSpPr/>
          <p:nvPr/>
        </p:nvGrpSpPr>
        <p:grpSpPr>
          <a:xfrm rot="2700000">
            <a:off x="4529507" y="4049114"/>
            <a:ext cx="1045799" cy="1266476"/>
            <a:chOff x="5515256" y="1068365"/>
            <a:chExt cx="1045809" cy="1266488"/>
          </a:xfrm>
        </p:grpSpPr>
        <p:grpSp>
          <p:nvGrpSpPr>
            <p:cNvPr id="219" name="Google Shape;219;p7"/>
            <p:cNvGrpSpPr/>
            <p:nvPr/>
          </p:nvGrpSpPr>
          <p:grpSpPr>
            <a:xfrm rot="10800000" flipH="1">
              <a:off x="5515256" y="1626642"/>
              <a:ext cx="719630" cy="708211"/>
              <a:chOff x="-363625" y="2502332"/>
              <a:chExt cx="1211702" cy="1192475"/>
            </a:xfrm>
          </p:grpSpPr>
          <p:sp>
            <p:nvSpPr>
              <p:cNvPr id="220" name="Google Shape;220;p7"/>
              <p:cNvSpPr/>
              <p:nvPr/>
            </p:nvSpPr>
            <p:spPr>
              <a:xfrm>
                <a:off x="-363625" y="250233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190177" y="281572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363625" y="3124807"/>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7"/>
            <p:cNvGrpSpPr/>
            <p:nvPr/>
          </p:nvGrpSpPr>
          <p:grpSpPr>
            <a:xfrm rot="10800000" flipH="1">
              <a:off x="5841436" y="1068365"/>
              <a:ext cx="719630" cy="708211"/>
              <a:chOff x="-363625" y="2502332"/>
              <a:chExt cx="1211702" cy="1192475"/>
            </a:xfrm>
          </p:grpSpPr>
          <p:sp>
            <p:nvSpPr>
              <p:cNvPr id="224" name="Google Shape;224;p7"/>
              <p:cNvSpPr/>
              <p:nvPr/>
            </p:nvSpPr>
            <p:spPr>
              <a:xfrm>
                <a:off x="-363625" y="250233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190177" y="2815722"/>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a:off x="-363625" y="3124807"/>
                <a:ext cx="657900" cy="570000"/>
              </a:xfrm>
              <a:prstGeom prst="hexagon">
                <a:avLst>
                  <a:gd name="adj" fmla="val 25000"/>
                  <a:gd name="vf" fmla="val 115470"/>
                </a:avLst>
              </a:prstGeom>
              <a:solidFill>
                <a:srgbClr val="FF5607">
                  <a:alpha val="4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7" name="Google Shape;227;p7"/>
          <p:cNvGrpSpPr/>
          <p:nvPr/>
        </p:nvGrpSpPr>
        <p:grpSpPr>
          <a:xfrm>
            <a:off x="360350" y="157700"/>
            <a:ext cx="8425800" cy="4762725"/>
            <a:chOff x="360350" y="157700"/>
            <a:chExt cx="8425800" cy="4762725"/>
          </a:xfrm>
        </p:grpSpPr>
        <p:grpSp>
          <p:nvGrpSpPr>
            <p:cNvPr id="228" name="Google Shape;228;p7"/>
            <p:cNvGrpSpPr/>
            <p:nvPr/>
          </p:nvGrpSpPr>
          <p:grpSpPr>
            <a:xfrm>
              <a:off x="360350" y="157700"/>
              <a:ext cx="8425800" cy="231900"/>
              <a:chOff x="-885850" y="307600"/>
              <a:chExt cx="8425800" cy="231900"/>
            </a:xfrm>
          </p:grpSpPr>
          <p:grpSp>
            <p:nvGrpSpPr>
              <p:cNvPr id="229" name="Google Shape;229;p7"/>
              <p:cNvGrpSpPr/>
              <p:nvPr/>
            </p:nvGrpSpPr>
            <p:grpSpPr>
              <a:xfrm>
                <a:off x="-885850" y="307600"/>
                <a:ext cx="8425800" cy="231900"/>
                <a:chOff x="-885850" y="307600"/>
                <a:chExt cx="8425800" cy="231900"/>
              </a:xfrm>
            </p:grpSpPr>
            <p:sp>
              <p:nvSpPr>
                <p:cNvPr id="230" name="Google Shape;230;p7"/>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 name="Google Shape;231;p7"/>
                <p:cNvGrpSpPr/>
                <p:nvPr/>
              </p:nvGrpSpPr>
              <p:grpSpPr>
                <a:xfrm>
                  <a:off x="7326570" y="352302"/>
                  <a:ext cx="141949" cy="142503"/>
                  <a:chOff x="7305789" y="310450"/>
                  <a:chExt cx="231000" cy="231900"/>
                </a:xfrm>
              </p:grpSpPr>
              <p:sp>
                <p:nvSpPr>
                  <p:cNvPr id="232" name="Google Shape;232;p7"/>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7"/>
                <p:cNvGrpSpPr/>
                <p:nvPr/>
              </p:nvGrpSpPr>
              <p:grpSpPr>
                <a:xfrm>
                  <a:off x="7158689" y="352302"/>
                  <a:ext cx="141949" cy="140475"/>
                  <a:chOff x="7032589" y="310450"/>
                  <a:chExt cx="231000" cy="228600"/>
                </a:xfrm>
              </p:grpSpPr>
              <p:sp>
                <p:nvSpPr>
                  <p:cNvPr id="235" name="Google Shape;235;p7"/>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 name="Google Shape;237;p7"/>
              <p:cNvGrpSpPr/>
              <p:nvPr/>
            </p:nvGrpSpPr>
            <p:grpSpPr>
              <a:xfrm>
                <a:off x="6990808" y="352302"/>
                <a:ext cx="141949" cy="142503"/>
                <a:chOff x="6759389" y="310450"/>
                <a:chExt cx="231000" cy="231900"/>
              </a:xfrm>
            </p:grpSpPr>
            <p:sp>
              <p:nvSpPr>
                <p:cNvPr id="238" name="Google Shape;238;p7"/>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0" name="Google Shape;240;p7"/>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7"/>
          <p:cNvSpPr txBox="1">
            <a:spLocks noGrp="1"/>
          </p:cNvSpPr>
          <p:nvPr>
            <p:ph type="title"/>
          </p:nvPr>
        </p:nvSpPr>
        <p:spPr>
          <a:xfrm>
            <a:off x="713225" y="1336650"/>
            <a:ext cx="3858900" cy="662700"/>
          </a:xfrm>
          <a:prstGeom prst="rect">
            <a:avLst/>
          </a:prstGeom>
        </p:spPr>
        <p:txBody>
          <a:bodyPr spcFirstLastPara="1" wrap="square" lIns="91425" tIns="91425" rIns="91425" bIns="91425" anchor="b" anchorCtr="0">
            <a:noAutofit/>
          </a:bodyPr>
          <a:lstStyle>
            <a:lvl1pPr lvl="0" algn="l">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2" name="Google Shape;242;p7"/>
          <p:cNvSpPr txBox="1">
            <a:spLocks noGrp="1"/>
          </p:cNvSpPr>
          <p:nvPr>
            <p:ph type="body" idx="1"/>
          </p:nvPr>
        </p:nvSpPr>
        <p:spPr>
          <a:xfrm>
            <a:off x="713225" y="1999350"/>
            <a:ext cx="3858900" cy="180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lt1"/>
            </a:gs>
            <a:gs pos="52000">
              <a:schemeClr val="accent1"/>
            </a:gs>
            <a:gs pos="100000">
              <a:schemeClr val="accent2"/>
            </a:gs>
          </a:gsLst>
          <a:path path="circle">
            <a:fillToRect l="100000" b="100000"/>
          </a:path>
          <a:tileRect t="-100000" r="-100000"/>
        </a:gradFill>
        <a:effectLst/>
      </p:bgPr>
    </p:bg>
    <p:spTree>
      <p:nvGrpSpPr>
        <p:cNvPr id="1" name="Shape 243"/>
        <p:cNvGrpSpPr/>
        <p:nvPr/>
      </p:nvGrpSpPr>
      <p:grpSpPr>
        <a:xfrm>
          <a:off x="0" y="0"/>
          <a:ext cx="0" cy="0"/>
          <a:chOff x="0" y="0"/>
          <a:chExt cx="0" cy="0"/>
        </a:xfrm>
      </p:grpSpPr>
      <p:grpSp>
        <p:nvGrpSpPr>
          <p:cNvPr id="244" name="Google Shape;244;p8"/>
          <p:cNvGrpSpPr/>
          <p:nvPr/>
        </p:nvGrpSpPr>
        <p:grpSpPr>
          <a:xfrm rot="5400000">
            <a:off x="7344957" y="2615663"/>
            <a:ext cx="2230554" cy="3059268"/>
            <a:chOff x="6867257" y="2020288"/>
            <a:chExt cx="2230554" cy="3059268"/>
          </a:xfrm>
        </p:grpSpPr>
        <p:grpSp>
          <p:nvGrpSpPr>
            <p:cNvPr id="245" name="Google Shape;245;p8"/>
            <p:cNvGrpSpPr/>
            <p:nvPr/>
          </p:nvGrpSpPr>
          <p:grpSpPr>
            <a:xfrm rot="10800000" flipH="1">
              <a:off x="7730780" y="3446797"/>
              <a:ext cx="1367032" cy="1632758"/>
              <a:chOff x="-363625" y="1579348"/>
              <a:chExt cx="1778369" cy="2124051"/>
            </a:xfrm>
          </p:grpSpPr>
          <p:sp>
            <p:nvSpPr>
              <p:cNvPr id="246" name="Google Shape;246;p8"/>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a:off x="756844" y="189273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8"/>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8"/>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8"/>
              <p:cNvSpPr/>
              <p:nvPr/>
            </p:nvSpPr>
            <p:spPr>
              <a:xfrm>
                <a:off x="756844" y="2510924"/>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8"/>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8"/>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8"/>
              <p:cNvSpPr/>
              <p:nvPr/>
            </p:nvSpPr>
            <p:spPr>
              <a:xfrm>
                <a:off x="756844" y="3133399"/>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8"/>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8"/>
            <p:cNvGrpSpPr/>
            <p:nvPr/>
          </p:nvGrpSpPr>
          <p:grpSpPr>
            <a:xfrm rot="10800000" flipH="1">
              <a:off x="7730780" y="2020288"/>
              <a:ext cx="1367032" cy="1632758"/>
              <a:chOff x="-363625" y="1579348"/>
              <a:chExt cx="1778369" cy="2124051"/>
            </a:xfrm>
          </p:grpSpPr>
          <p:sp>
            <p:nvSpPr>
              <p:cNvPr id="256" name="Google Shape;256;p8"/>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8"/>
              <p:cNvSpPr/>
              <p:nvPr/>
            </p:nvSpPr>
            <p:spPr>
              <a:xfrm>
                <a:off x="756844" y="189273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8"/>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8"/>
              <p:cNvSpPr/>
              <p:nvPr/>
            </p:nvSpPr>
            <p:spPr>
              <a:xfrm>
                <a:off x="756844" y="2510924"/>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8"/>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8"/>
              <p:cNvSpPr/>
              <p:nvPr/>
            </p:nvSpPr>
            <p:spPr>
              <a:xfrm>
                <a:off x="756844" y="3133399"/>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8"/>
            <p:cNvGrpSpPr/>
            <p:nvPr/>
          </p:nvGrpSpPr>
          <p:grpSpPr>
            <a:xfrm rot="10800000" flipH="1">
              <a:off x="6867257" y="3453402"/>
              <a:ext cx="934732" cy="1626153"/>
              <a:chOff x="-363625" y="1579348"/>
              <a:chExt cx="1215990" cy="2115459"/>
            </a:xfrm>
          </p:grpSpPr>
          <p:sp>
            <p:nvSpPr>
              <p:cNvPr id="266" name="Google Shape;266;p8"/>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8"/>
            <p:cNvGrpSpPr/>
            <p:nvPr/>
          </p:nvGrpSpPr>
          <p:grpSpPr>
            <a:xfrm rot="10800000" flipH="1">
              <a:off x="6867257" y="2026892"/>
              <a:ext cx="934732" cy="1626153"/>
              <a:chOff x="-363625" y="1579348"/>
              <a:chExt cx="1215990" cy="2115459"/>
            </a:xfrm>
          </p:grpSpPr>
          <p:sp>
            <p:nvSpPr>
              <p:cNvPr id="273" name="Google Shape;273;p8"/>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 name="Google Shape;279;p8"/>
          <p:cNvGrpSpPr/>
          <p:nvPr/>
        </p:nvGrpSpPr>
        <p:grpSpPr>
          <a:xfrm>
            <a:off x="-402043" y="789288"/>
            <a:ext cx="2230554" cy="3059268"/>
            <a:chOff x="6867257" y="2020288"/>
            <a:chExt cx="2230554" cy="3059268"/>
          </a:xfrm>
        </p:grpSpPr>
        <p:grpSp>
          <p:nvGrpSpPr>
            <p:cNvPr id="280" name="Google Shape;280;p8"/>
            <p:cNvGrpSpPr/>
            <p:nvPr/>
          </p:nvGrpSpPr>
          <p:grpSpPr>
            <a:xfrm rot="10800000" flipH="1">
              <a:off x="7730780" y="3446797"/>
              <a:ext cx="1367032" cy="1632758"/>
              <a:chOff x="-363625" y="1579348"/>
              <a:chExt cx="1778369" cy="2124051"/>
            </a:xfrm>
          </p:grpSpPr>
          <p:sp>
            <p:nvSpPr>
              <p:cNvPr id="281" name="Google Shape;281;p8"/>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756844" y="189273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756844" y="2510924"/>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756844" y="3133399"/>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8"/>
            <p:cNvGrpSpPr/>
            <p:nvPr/>
          </p:nvGrpSpPr>
          <p:grpSpPr>
            <a:xfrm rot="10800000" flipH="1">
              <a:off x="7730780" y="2020288"/>
              <a:ext cx="1367032" cy="1632758"/>
              <a:chOff x="-363625" y="1579348"/>
              <a:chExt cx="1778369" cy="2124051"/>
            </a:xfrm>
          </p:grpSpPr>
          <p:sp>
            <p:nvSpPr>
              <p:cNvPr id="291" name="Google Shape;291;p8"/>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756844" y="189273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756844" y="2510924"/>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756844" y="3133399"/>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8"/>
            <p:cNvGrpSpPr/>
            <p:nvPr/>
          </p:nvGrpSpPr>
          <p:grpSpPr>
            <a:xfrm rot="10800000" flipH="1">
              <a:off x="6867257" y="3453402"/>
              <a:ext cx="934732" cy="1626153"/>
              <a:chOff x="-363625" y="1579348"/>
              <a:chExt cx="1215990" cy="2115459"/>
            </a:xfrm>
          </p:grpSpPr>
          <p:sp>
            <p:nvSpPr>
              <p:cNvPr id="301" name="Google Shape;301;p8"/>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8"/>
            <p:cNvGrpSpPr/>
            <p:nvPr/>
          </p:nvGrpSpPr>
          <p:grpSpPr>
            <a:xfrm rot="10800000" flipH="1">
              <a:off x="6867257" y="2026892"/>
              <a:ext cx="934732" cy="1626153"/>
              <a:chOff x="-363625" y="1579348"/>
              <a:chExt cx="1215990" cy="2115459"/>
            </a:xfrm>
          </p:grpSpPr>
          <p:sp>
            <p:nvSpPr>
              <p:cNvPr id="308" name="Google Shape;308;p8"/>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 name="Google Shape;314;p8"/>
          <p:cNvGrpSpPr/>
          <p:nvPr/>
        </p:nvGrpSpPr>
        <p:grpSpPr>
          <a:xfrm>
            <a:off x="360350" y="157700"/>
            <a:ext cx="8425800" cy="4762725"/>
            <a:chOff x="360350" y="157700"/>
            <a:chExt cx="8425800" cy="4762725"/>
          </a:xfrm>
        </p:grpSpPr>
        <p:grpSp>
          <p:nvGrpSpPr>
            <p:cNvPr id="315" name="Google Shape;315;p8"/>
            <p:cNvGrpSpPr/>
            <p:nvPr/>
          </p:nvGrpSpPr>
          <p:grpSpPr>
            <a:xfrm>
              <a:off x="360350" y="157700"/>
              <a:ext cx="8425800" cy="231900"/>
              <a:chOff x="-885850" y="307600"/>
              <a:chExt cx="8425800" cy="231900"/>
            </a:xfrm>
          </p:grpSpPr>
          <p:grpSp>
            <p:nvGrpSpPr>
              <p:cNvPr id="316" name="Google Shape;316;p8"/>
              <p:cNvGrpSpPr/>
              <p:nvPr/>
            </p:nvGrpSpPr>
            <p:grpSpPr>
              <a:xfrm>
                <a:off x="-885850" y="307600"/>
                <a:ext cx="8425800" cy="231900"/>
                <a:chOff x="-885850" y="307600"/>
                <a:chExt cx="8425800" cy="231900"/>
              </a:xfrm>
            </p:grpSpPr>
            <p:sp>
              <p:nvSpPr>
                <p:cNvPr id="317" name="Google Shape;317;p8"/>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 name="Google Shape;318;p8"/>
                <p:cNvGrpSpPr/>
                <p:nvPr/>
              </p:nvGrpSpPr>
              <p:grpSpPr>
                <a:xfrm>
                  <a:off x="7326570" y="352302"/>
                  <a:ext cx="141949" cy="142503"/>
                  <a:chOff x="7305789" y="310450"/>
                  <a:chExt cx="231000" cy="231900"/>
                </a:xfrm>
              </p:grpSpPr>
              <p:sp>
                <p:nvSpPr>
                  <p:cNvPr id="319" name="Google Shape;319;p8"/>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8"/>
                <p:cNvGrpSpPr/>
                <p:nvPr/>
              </p:nvGrpSpPr>
              <p:grpSpPr>
                <a:xfrm>
                  <a:off x="7158689" y="352302"/>
                  <a:ext cx="141949" cy="140475"/>
                  <a:chOff x="7032589" y="310450"/>
                  <a:chExt cx="231000" cy="228600"/>
                </a:xfrm>
              </p:grpSpPr>
              <p:sp>
                <p:nvSpPr>
                  <p:cNvPr id="322" name="Google Shape;322;p8"/>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4" name="Google Shape;324;p8"/>
              <p:cNvGrpSpPr/>
              <p:nvPr/>
            </p:nvGrpSpPr>
            <p:grpSpPr>
              <a:xfrm>
                <a:off x="6990808" y="352302"/>
                <a:ext cx="141949" cy="142503"/>
                <a:chOff x="6759389" y="310450"/>
                <a:chExt cx="231000" cy="231900"/>
              </a:xfrm>
            </p:grpSpPr>
            <p:sp>
              <p:nvSpPr>
                <p:cNvPr id="325" name="Google Shape;325;p8"/>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7" name="Google Shape;327;p8"/>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8"/>
          <p:cNvSpPr txBox="1">
            <a:spLocks noGrp="1"/>
          </p:cNvSpPr>
          <p:nvPr>
            <p:ph type="title"/>
          </p:nvPr>
        </p:nvSpPr>
        <p:spPr>
          <a:xfrm>
            <a:off x="1388100" y="840600"/>
            <a:ext cx="6367800" cy="34623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lt1"/>
            </a:gs>
            <a:gs pos="52000">
              <a:schemeClr val="accent1"/>
            </a:gs>
            <a:gs pos="100000">
              <a:schemeClr val="accent2"/>
            </a:gs>
          </a:gsLst>
          <a:path path="circle">
            <a:fillToRect t="100000" r="100000"/>
          </a:path>
          <a:tileRect l="-100000" b="-100000"/>
        </a:gradFill>
        <a:effectLst/>
      </p:bgPr>
    </p:bg>
    <p:spTree>
      <p:nvGrpSpPr>
        <p:cNvPr id="1" name="Shape 329"/>
        <p:cNvGrpSpPr/>
        <p:nvPr/>
      </p:nvGrpSpPr>
      <p:grpSpPr>
        <a:xfrm>
          <a:off x="0" y="0"/>
          <a:ext cx="0" cy="0"/>
          <a:chOff x="0" y="0"/>
          <a:chExt cx="0" cy="0"/>
        </a:xfrm>
      </p:grpSpPr>
      <p:grpSp>
        <p:nvGrpSpPr>
          <p:cNvPr id="330" name="Google Shape;330;p9"/>
          <p:cNvGrpSpPr/>
          <p:nvPr/>
        </p:nvGrpSpPr>
        <p:grpSpPr>
          <a:xfrm rot="10800000">
            <a:off x="-333375" y="2602848"/>
            <a:ext cx="1778369" cy="2124051"/>
            <a:chOff x="-363625" y="1579348"/>
            <a:chExt cx="1778369" cy="2124051"/>
          </a:xfrm>
        </p:grpSpPr>
        <p:sp>
          <p:nvSpPr>
            <p:cNvPr id="331" name="Google Shape;331;p9"/>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756844" y="189273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756844" y="2510924"/>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756844" y="3133399"/>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9"/>
          <p:cNvGrpSpPr/>
          <p:nvPr/>
        </p:nvGrpSpPr>
        <p:grpSpPr>
          <a:xfrm rot="10800000">
            <a:off x="7678000" y="588073"/>
            <a:ext cx="1778369" cy="2124051"/>
            <a:chOff x="-363625" y="1579348"/>
            <a:chExt cx="1778369" cy="2124051"/>
          </a:xfrm>
        </p:grpSpPr>
        <p:sp>
          <p:nvSpPr>
            <p:cNvPr id="341" name="Google Shape;341;p9"/>
            <p:cNvSpPr/>
            <p:nvPr/>
          </p:nvSpPr>
          <p:spPr>
            <a:xfrm>
              <a:off x="194465" y="157934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756844" y="1892738"/>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190177" y="219324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363625" y="1884146"/>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756844" y="2510924"/>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363625" y="250233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190177" y="2815722"/>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756844" y="3133399"/>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363625" y="3124807"/>
              <a:ext cx="657900" cy="570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9"/>
          <p:cNvGrpSpPr/>
          <p:nvPr/>
        </p:nvGrpSpPr>
        <p:grpSpPr>
          <a:xfrm rot="10800000">
            <a:off x="7611483" y="4123342"/>
            <a:ext cx="719630" cy="708211"/>
            <a:chOff x="-363625" y="2502332"/>
            <a:chExt cx="1211702" cy="1192475"/>
          </a:xfrm>
        </p:grpSpPr>
        <p:sp>
          <p:nvSpPr>
            <p:cNvPr id="351" name="Google Shape;351;p9"/>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9"/>
          <p:cNvGrpSpPr/>
          <p:nvPr/>
        </p:nvGrpSpPr>
        <p:grpSpPr>
          <a:xfrm>
            <a:off x="360350" y="157700"/>
            <a:ext cx="8425800" cy="4762725"/>
            <a:chOff x="360350" y="157700"/>
            <a:chExt cx="8425800" cy="4762725"/>
          </a:xfrm>
        </p:grpSpPr>
        <p:grpSp>
          <p:nvGrpSpPr>
            <p:cNvPr id="355" name="Google Shape;355;p9"/>
            <p:cNvGrpSpPr/>
            <p:nvPr/>
          </p:nvGrpSpPr>
          <p:grpSpPr>
            <a:xfrm>
              <a:off x="360350" y="157700"/>
              <a:ext cx="8425800" cy="231900"/>
              <a:chOff x="-885850" y="307600"/>
              <a:chExt cx="8425800" cy="231900"/>
            </a:xfrm>
          </p:grpSpPr>
          <p:grpSp>
            <p:nvGrpSpPr>
              <p:cNvPr id="356" name="Google Shape;356;p9"/>
              <p:cNvGrpSpPr/>
              <p:nvPr/>
            </p:nvGrpSpPr>
            <p:grpSpPr>
              <a:xfrm>
                <a:off x="-885850" y="307600"/>
                <a:ext cx="8425800" cy="231900"/>
                <a:chOff x="-885850" y="307600"/>
                <a:chExt cx="8425800" cy="231900"/>
              </a:xfrm>
            </p:grpSpPr>
            <p:sp>
              <p:nvSpPr>
                <p:cNvPr id="357" name="Google Shape;357;p9"/>
                <p:cNvSpPr/>
                <p:nvPr/>
              </p:nvSpPr>
              <p:spPr>
                <a:xfrm>
                  <a:off x="-885850" y="307600"/>
                  <a:ext cx="84258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9"/>
                <p:cNvGrpSpPr/>
                <p:nvPr/>
              </p:nvGrpSpPr>
              <p:grpSpPr>
                <a:xfrm>
                  <a:off x="7326570" y="352302"/>
                  <a:ext cx="141949" cy="142503"/>
                  <a:chOff x="7305789" y="310450"/>
                  <a:chExt cx="231000" cy="231900"/>
                </a:xfrm>
              </p:grpSpPr>
              <p:sp>
                <p:nvSpPr>
                  <p:cNvPr id="359" name="Google Shape;359;p9"/>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9"/>
                <p:cNvGrpSpPr/>
                <p:nvPr/>
              </p:nvGrpSpPr>
              <p:grpSpPr>
                <a:xfrm>
                  <a:off x="7158689" y="352302"/>
                  <a:ext cx="141949" cy="140475"/>
                  <a:chOff x="7032589" y="310450"/>
                  <a:chExt cx="231000" cy="228600"/>
                </a:xfrm>
              </p:grpSpPr>
              <p:sp>
                <p:nvSpPr>
                  <p:cNvPr id="362" name="Google Shape;362;p9"/>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4" name="Google Shape;364;p9"/>
              <p:cNvGrpSpPr/>
              <p:nvPr/>
            </p:nvGrpSpPr>
            <p:grpSpPr>
              <a:xfrm>
                <a:off x="6990808" y="352302"/>
                <a:ext cx="141949" cy="142503"/>
                <a:chOff x="6759389" y="310450"/>
                <a:chExt cx="231000" cy="231900"/>
              </a:xfrm>
            </p:grpSpPr>
            <p:sp>
              <p:nvSpPr>
                <p:cNvPr id="365" name="Google Shape;365;p9"/>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7" name="Google Shape;367;p9"/>
            <p:cNvSpPr/>
            <p:nvPr/>
          </p:nvSpPr>
          <p:spPr>
            <a:xfrm>
              <a:off x="360350" y="445025"/>
              <a:ext cx="8425800" cy="4475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9"/>
          <p:cNvSpPr txBox="1">
            <a:spLocks noGrp="1"/>
          </p:cNvSpPr>
          <p:nvPr>
            <p:ph type="title"/>
          </p:nvPr>
        </p:nvSpPr>
        <p:spPr>
          <a:xfrm>
            <a:off x="2549400" y="1490038"/>
            <a:ext cx="4045200" cy="840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69" name="Google Shape;369;p9"/>
          <p:cNvSpPr txBox="1">
            <a:spLocks noGrp="1"/>
          </p:cNvSpPr>
          <p:nvPr>
            <p:ph type="subTitle" idx="1"/>
          </p:nvPr>
        </p:nvSpPr>
        <p:spPr>
          <a:xfrm>
            <a:off x="2549400" y="2418363"/>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70"/>
        <p:cNvGrpSpPr/>
        <p:nvPr/>
      </p:nvGrpSpPr>
      <p:grpSpPr>
        <a:xfrm>
          <a:off x="0" y="0"/>
          <a:ext cx="0" cy="0"/>
          <a:chOff x="0" y="0"/>
          <a:chExt cx="0" cy="0"/>
        </a:xfrm>
      </p:grpSpPr>
      <p:sp>
        <p:nvSpPr>
          <p:cNvPr id="371" name="Google Shape;371;p10"/>
          <p:cNvSpPr>
            <a:spLocks noGrp="1"/>
          </p:cNvSpPr>
          <p:nvPr>
            <p:ph type="pic" idx="2"/>
          </p:nvPr>
        </p:nvSpPr>
        <p:spPr>
          <a:xfrm>
            <a:off x="0" y="6400"/>
            <a:ext cx="9144000" cy="5143500"/>
          </a:xfrm>
          <a:prstGeom prst="rect">
            <a:avLst/>
          </a:prstGeom>
          <a:noFill/>
          <a:ln>
            <a:noFill/>
          </a:ln>
        </p:spPr>
      </p:sp>
      <p:sp>
        <p:nvSpPr>
          <p:cNvPr id="372" name="Google Shape;372;p10"/>
          <p:cNvSpPr txBox="1">
            <a:spLocks noGrp="1"/>
          </p:cNvSpPr>
          <p:nvPr>
            <p:ph type="body" idx="1"/>
          </p:nvPr>
        </p:nvSpPr>
        <p:spPr>
          <a:xfrm>
            <a:off x="713225" y="3423425"/>
            <a:ext cx="4813800" cy="1154700"/>
          </a:xfrm>
          <a:prstGeom prst="rect">
            <a:avLst/>
          </a:prstGeom>
          <a:gradFill>
            <a:gsLst>
              <a:gs pos="0">
                <a:schemeClr val="lt1"/>
              </a:gs>
              <a:gs pos="52000">
                <a:schemeClr val="accent1"/>
              </a:gs>
              <a:gs pos="100000">
                <a:schemeClr val="accent2"/>
              </a:gs>
            </a:gsLst>
            <a:path path="circle">
              <a:fillToRect r="100000" b="100000"/>
            </a:path>
            <a:tileRect l="-100000" t="-100000"/>
          </a:gradFill>
        </p:spPr>
        <p:txBody>
          <a:bodyPr spcFirstLastPara="1" wrap="square" lIns="91425" tIns="91425" rIns="91425" bIns="91425" anchor="b" anchorCtr="0">
            <a:noAutofit/>
          </a:bodyPr>
          <a:lstStyle>
            <a:lvl1pPr marL="457200" lvl="0" indent="-228600">
              <a:lnSpc>
                <a:spcPct val="100000"/>
              </a:lnSpc>
              <a:spcBef>
                <a:spcPts val="0"/>
              </a:spcBef>
              <a:spcAft>
                <a:spcPts val="0"/>
              </a:spcAft>
              <a:buSzPts val="3200"/>
              <a:buFont typeface="Unbounded SemiBold"/>
              <a:buNone/>
              <a:defRPr sz="3200">
                <a:latin typeface="Unbounded SemiBold"/>
                <a:ea typeface="Unbounded SemiBold"/>
                <a:cs typeface="Unbounded SemiBold"/>
                <a:sym typeface="Unbounded SemiBold"/>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lt1"/>
            </a:gs>
            <a:gs pos="52000">
              <a:schemeClr val="accent1"/>
            </a:gs>
            <a:gs pos="100000">
              <a:schemeClr val="accent2"/>
            </a:gs>
          </a:gsLst>
          <a:path path="circle">
            <a:fillToRect l="100000" b="100000"/>
          </a:path>
          <a:tileRect t="-100000" r="-100000"/>
        </a:gradFill>
        <a:effectLst/>
      </p:bgPr>
    </p:bg>
    <p:spTree>
      <p:nvGrpSpPr>
        <p:cNvPr id="1" name="Shape 373"/>
        <p:cNvGrpSpPr/>
        <p:nvPr/>
      </p:nvGrpSpPr>
      <p:grpSpPr>
        <a:xfrm>
          <a:off x="0" y="0"/>
          <a:ext cx="0" cy="0"/>
          <a:chOff x="0" y="0"/>
          <a:chExt cx="0" cy="0"/>
        </a:xfrm>
      </p:grpSpPr>
      <p:sp>
        <p:nvSpPr>
          <p:cNvPr id="374" name="Google Shape;374;p11"/>
          <p:cNvSpPr txBox="1">
            <a:spLocks noGrp="1"/>
          </p:cNvSpPr>
          <p:nvPr>
            <p:ph type="title" hasCustomPrompt="1"/>
          </p:nvPr>
        </p:nvSpPr>
        <p:spPr>
          <a:xfrm>
            <a:off x="1872350" y="1884938"/>
            <a:ext cx="5395200" cy="1017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45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75" name="Google Shape;375;p11"/>
          <p:cNvSpPr txBox="1">
            <a:spLocks noGrp="1"/>
          </p:cNvSpPr>
          <p:nvPr>
            <p:ph type="subTitle" idx="1"/>
          </p:nvPr>
        </p:nvSpPr>
        <p:spPr>
          <a:xfrm>
            <a:off x="1863900" y="2910863"/>
            <a:ext cx="5404800" cy="3477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grpSp>
        <p:nvGrpSpPr>
          <p:cNvPr id="376" name="Google Shape;376;p11"/>
          <p:cNvGrpSpPr/>
          <p:nvPr/>
        </p:nvGrpSpPr>
        <p:grpSpPr>
          <a:xfrm rot="10800000">
            <a:off x="6238708" y="24267"/>
            <a:ext cx="719630" cy="708211"/>
            <a:chOff x="-363625" y="2502332"/>
            <a:chExt cx="1211702" cy="1192475"/>
          </a:xfrm>
        </p:grpSpPr>
        <p:sp>
          <p:nvSpPr>
            <p:cNvPr id="377" name="Google Shape;377;p11"/>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1"/>
          <p:cNvGrpSpPr/>
          <p:nvPr/>
        </p:nvGrpSpPr>
        <p:grpSpPr>
          <a:xfrm>
            <a:off x="-333375" y="1380373"/>
            <a:ext cx="1778369" cy="3974626"/>
            <a:chOff x="-333375" y="999373"/>
            <a:chExt cx="1778369" cy="3974626"/>
          </a:xfrm>
        </p:grpSpPr>
        <p:grpSp>
          <p:nvGrpSpPr>
            <p:cNvPr id="381" name="Google Shape;381;p11"/>
            <p:cNvGrpSpPr/>
            <p:nvPr/>
          </p:nvGrpSpPr>
          <p:grpSpPr>
            <a:xfrm rot="10800000">
              <a:off x="-333375" y="999373"/>
              <a:ext cx="1778369" cy="2124051"/>
              <a:chOff x="-363625" y="1579348"/>
              <a:chExt cx="1778369" cy="2124051"/>
            </a:xfrm>
          </p:grpSpPr>
          <p:sp>
            <p:nvSpPr>
              <p:cNvPr id="382" name="Google Shape;382;p11"/>
              <p:cNvSpPr/>
              <p:nvPr/>
            </p:nvSpPr>
            <p:spPr>
              <a:xfrm>
                <a:off x="194465" y="157934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1"/>
              <p:cNvSpPr/>
              <p:nvPr/>
            </p:nvSpPr>
            <p:spPr>
              <a:xfrm>
                <a:off x="756844" y="189273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190177" y="219324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363625" y="1884146"/>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756844" y="2510924"/>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363625" y="250233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756844" y="3133399"/>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363625" y="312480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 name="Google Shape;391;p11"/>
            <p:cNvGrpSpPr/>
            <p:nvPr/>
          </p:nvGrpSpPr>
          <p:grpSpPr>
            <a:xfrm rot="10800000">
              <a:off x="-333375" y="2849948"/>
              <a:ext cx="1778369" cy="2124051"/>
              <a:chOff x="-363625" y="1579348"/>
              <a:chExt cx="1778369" cy="2124051"/>
            </a:xfrm>
          </p:grpSpPr>
          <p:sp>
            <p:nvSpPr>
              <p:cNvPr id="392" name="Google Shape;392;p11"/>
              <p:cNvSpPr/>
              <p:nvPr/>
            </p:nvSpPr>
            <p:spPr>
              <a:xfrm>
                <a:off x="194465" y="157934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756844" y="1892738"/>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190177" y="219324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a:off x="-363625" y="1884146"/>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a:off x="756844" y="2510924"/>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363625" y="250233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1"/>
              <p:cNvSpPr/>
              <p:nvPr/>
            </p:nvSpPr>
            <p:spPr>
              <a:xfrm>
                <a:off x="756844" y="3133399"/>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a:off x="-363625" y="312480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 name="Google Shape;401;p11"/>
          <p:cNvGrpSpPr/>
          <p:nvPr/>
        </p:nvGrpSpPr>
        <p:grpSpPr>
          <a:xfrm rot="10800000">
            <a:off x="1588083" y="4510417"/>
            <a:ext cx="719630" cy="708211"/>
            <a:chOff x="-363625" y="2502332"/>
            <a:chExt cx="1211702" cy="1192475"/>
          </a:xfrm>
        </p:grpSpPr>
        <p:sp>
          <p:nvSpPr>
            <p:cNvPr id="402" name="Google Shape;402;p11"/>
            <p:cNvSpPr/>
            <p:nvPr/>
          </p:nvSpPr>
          <p:spPr>
            <a:xfrm>
              <a:off x="-363625" y="250233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1"/>
            <p:cNvSpPr/>
            <p:nvPr/>
          </p:nvSpPr>
          <p:spPr>
            <a:xfrm>
              <a:off x="190177" y="2815722"/>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1"/>
            <p:cNvSpPr/>
            <p:nvPr/>
          </p:nvSpPr>
          <p:spPr>
            <a:xfrm>
              <a:off x="-363625" y="3124807"/>
              <a:ext cx="657900" cy="570000"/>
            </a:xfrm>
            <a:prstGeom prst="hexagon">
              <a:avLst>
                <a:gd name="adj" fmla="val 25000"/>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11"/>
          <p:cNvGrpSpPr/>
          <p:nvPr/>
        </p:nvGrpSpPr>
        <p:grpSpPr>
          <a:xfrm>
            <a:off x="7497875" y="-429152"/>
            <a:ext cx="1778369" cy="3995203"/>
            <a:chOff x="7269275" y="-276752"/>
            <a:chExt cx="1778369" cy="3995203"/>
          </a:xfrm>
        </p:grpSpPr>
        <p:grpSp>
          <p:nvGrpSpPr>
            <p:cNvPr id="406" name="Google Shape;406;p11"/>
            <p:cNvGrpSpPr/>
            <p:nvPr/>
          </p:nvGrpSpPr>
          <p:grpSpPr>
            <a:xfrm rot="10800000">
              <a:off x="7269275" y="-276752"/>
              <a:ext cx="1778369" cy="2124051"/>
              <a:chOff x="-363625" y="1579348"/>
              <a:chExt cx="1778369" cy="2124051"/>
            </a:xfrm>
          </p:grpSpPr>
          <p:sp>
            <p:nvSpPr>
              <p:cNvPr id="407" name="Google Shape;407;p11"/>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756844" y="189273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a:off x="756844" y="2510924"/>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756844" y="3133399"/>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1"/>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 name="Google Shape;416;p11"/>
            <p:cNvGrpSpPr/>
            <p:nvPr/>
          </p:nvGrpSpPr>
          <p:grpSpPr>
            <a:xfrm rot="10800000">
              <a:off x="7269275" y="1594401"/>
              <a:ext cx="1778369" cy="2124051"/>
              <a:chOff x="-363625" y="1579348"/>
              <a:chExt cx="1778369" cy="2124051"/>
            </a:xfrm>
          </p:grpSpPr>
          <p:sp>
            <p:nvSpPr>
              <p:cNvPr id="417" name="Google Shape;417;p11"/>
              <p:cNvSpPr/>
              <p:nvPr/>
            </p:nvSpPr>
            <p:spPr>
              <a:xfrm>
                <a:off x="194465" y="157934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1"/>
              <p:cNvSpPr/>
              <p:nvPr/>
            </p:nvSpPr>
            <p:spPr>
              <a:xfrm>
                <a:off x="756844" y="1892738"/>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1"/>
              <p:cNvSpPr/>
              <p:nvPr/>
            </p:nvSpPr>
            <p:spPr>
              <a:xfrm>
                <a:off x="190177" y="219324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1"/>
              <p:cNvSpPr/>
              <p:nvPr/>
            </p:nvSpPr>
            <p:spPr>
              <a:xfrm>
                <a:off x="-363625" y="1884146"/>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a:off x="756844" y="2510924"/>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a:off x="-363625" y="250233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1"/>
              <p:cNvSpPr/>
              <p:nvPr/>
            </p:nvSpPr>
            <p:spPr>
              <a:xfrm>
                <a:off x="190177" y="2815722"/>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1"/>
              <p:cNvSpPr/>
              <p:nvPr/>
            </p:nvSpPr>
            <p:spPr>
              <a:xfrm>
                <a:off x="756844" y="3133399"/>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1"/>
              <p:cNvSpPr/>
              <p:nvPr/>
            </p:nvSpPr>
            <p:spPr>
              <a:xfrm>
                <a:off x="-363625" y="3124807"/>
                <a:ext cx="657900" cy="5700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52000">
              <a:schemeClr val="accent1"/>
            </a:gs>
            <a:gs pos="100000">
              <a:schemeClr val="accent2"/>
            </a:gs>
          </a:gsLst>
          <a:path path="circle">
            <a:fillToRect l="100000" b="100000"/>
          </a:path>
          <a:tileRect t="-100000" r="-10000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6200" y="521225"/>
            <a:ext cx="77316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500"/>
              <a:buFont typeface="Unbounded"/>
              <a:buNone/>
              <a:defRPr sz="2500" b="1">
                <a:solidFill>
                  <a:schemeClr val="dk1"/>
                </a:solidFill>
                <a:latin typeface="Unbounded"/>
                <a:ea typeface="Unbounded"/>
                <a:cs typeface="Unbounded"/>
                <a:sym typeface="Unbounded"/>
              </a:defRPr>
            </a:lvl1pPr>
            <a:lvl2pPr lvl="1" algn="ctr">
              <a:lnSpc>
                <a:spcPct val="100000"/>
              </a:lnSpc>
              <a:spcBef>
                <a:spcPts val="0"/>
              </a:spcBef>
              <a:spcAft>
                <a:spcPts val="0"/>
              </a:spcAft>
              <a:buClr>
                <a:schemeClr val="dk1"/>
              </a:buClr>
              <a:buSzPts val="2500"/>
              <a:buFont typeface="Unbounded"/>
              <a:buNone/>
              <a:defRPr sz="2500" b="1">
                <a:solidFill>
                  <a:schemeClr val="dk1"/>
                </a:solidFill>
                <a:latin typeface="Unbounded"/>
                <a:ea typeface="Unbounded"/>
                <a:cs typeface="Unbounded"/>
                <a:sym typeface="Unbounded"/>
              </a:defRPr>
            </a:lvl2pPr>
            <a:lvl3pPr lvl="2" algn="ctr">
              <a:lnSpc>
                <a:spcPct val="100000"/>
              </a:lnSpc>
              <a:spcBef>
                <a:spcPts val="0"/>
              </a:spcBef>
              <a:spcAft>
                <a:spcPts val="0"/>
              </a:spcAft>
              <a:buClr>
                <a:schemeClr val="dk1"/>
              </a:buClr>
              <a:buSzPts val="2500"/>
              <a:buFont typeface="Unbounded"/>
              <a:buNone/>
              <a:defRPr sz="2500" b="1">
                <a:solidFill>
                  <a:schemeClr val="dk1"/>
                </a:solidFill>
                <a:latin typeface="Unbounded"/>
                <a:ea typeface="Unbounded"/>
                <a:cs typeface="Unbounded"/>
                <a:sym typeface="Unbounded"/>
              </a:defRPr>
            </a:lvl3pPr>
            <a:lvl4pPr lvl="3" algn="ctr">
              <a:lnSpc>
                <a:spcPct val="100000"/>
              </a:lnSpc>
              <a:spcBef>
                <a:spcPts val="0"/>
              </a:spcBef>
              <a:spcAft>
                <a:spcPts val="0"/>
              </a:spcAft>
              <a:buClr>
                <a:schemeClr val="dk1"/>
              </a:buClr>
              <a:buSzPts val="2500"/>
              <a:buFont typeface="Unbounded"/>
              <a:buNone/>
              <a:defRPr sz="2500" b="1">
                <a:solidFill>
                  <a:schemeClr val="dk1"/>
                </a:solidFill>
                <a:latin typeface="Unbounded"/>
                <a:ea typeface="Unbounded"/>
                <a:cs typeface="Unbounded"/>
                <a:sym typeface="Unbounded"/>
              </a:defRPr>
            </a:lvl4pPr>
            <a:lvl5pPr lvl="4" algn="ctr">
              <a:lnSpc>
                <a:spcPct val="100000"/>
              </a:lnSpc>
              <a:spcBef>
                <a:spcPts val="0"/>
              </a:spcBef>
              <a:spcAft>
                <a:spcPts val="0"/>
              </a:spcAft>
              <a:buClr>
                <a:schemeClr val="dk1"/>
              </a:buClr>
              <a:buSzPts val="2500"/>
              <a:buFont typeface="Unbounded"/>
              <a:buNone/>
              <a:defRPr sz="2500" b="1">
                <a:solidFill>
                  <a:schemeClr val="dk1"/>
                </a:solidFill>
                <a:latin typeface="Unbounded"/>
                <a:ea typeface="Unbounded"/>
                <a:cs typeface="Unbounded"/>
                <a:sym typeface="Unbounded"/>
              </a:defRPr>
            </a:lvl5pPr>
            <a:lvl6pPr lvl="5" algn="ctr">
              <a:lnSpc>
                <a:spcPct val="100000"/>
              </a:lnSpc>
              <a:spcBef>
                <a:spcPts val="0"/>
              </a:spcBef>
              <a:spcAft>
                <a:spcPts val="0"/>
              </a:spcAft>
              <a:buClr>
                <a:schemeClr val="dk1"/>
              </a:buClr>
              <a:buSzPts val="2500"/>
              <a:buFont typeface="Unbounded"/>
              <a:buNone/>
              <a:defRPr sz="2500" b="1">
                <a:solidFill>
                  <a:schemeClr val="dk1"/>
                </a:solidFill>
                <a:latin typeface="Unbounded"/>
                <a:ea typeface="Unbounded"/>
                <a:cs typeface="Unbounded"/>
                <a:sym typeface="Unbounded"/>
              </a:defRPr>
            </a:lvl6pPr>
            <a:lvl7pPr lvl="6" algn="ctr">
              <a:lnSpc>
                <a:spcPct val="100000"/>
              </a:lnSpc>
              <a:spcBef>
                <a:spcPts val="0"/>
              </a:spcBef>
              <a:spcAft>
                <a:spcPts val="0"/>
              </a:spcAft>
              <a:buClr>
                <a:schemeClr val="dk1"/>
              </a:buClr>
              <a:buSzPts val="2500"/>
              <a:buFont typeface="Unbounded"/>
              <a:buNone/>
              <a:defRPr sz="2500" b="1">
                <a:solidFill>
                  <a:schemeClr val="dk1"/>
                </a:solidFill>
                <a:latin typeface="Unbounded"/>
                <a:ea typeface="Unbounded"/>
                <a:cs typeface="Unbounded"/>
                <a:sym typeface="Unbounded"/>
              </a:defRPr>
            </a:lvl7pPr>
            <a:lvl8pPr lvl="7" algn="ctr">
              <a:lnSpc>
                <a:spcPct val="100000"/>
              </a:lnSpc>
              <a:spcBef>
                <a:spcPts val="0"/>
              </a:spcBef>
              <a:spcAft>
                <a:spcPts val="0"/>
              </a:spcAft>
              <a:buClr>
                <a:schemeClr val="dk1"/>
              </a:buClr>
              <a:buSzPts val="2500"/>
              <a:buFont typeface="Unbounded"/>
              <a:buNone/>
              <a:defRPr sz="2500" b="1">
                <a:solidFill>
                  <a:schemeClr val="dk1"/>
                </a:solidFill>
                <a:latin typeface="Unbounded"/>
                <a:ea typeface="Unbounded"/>
                <a:cs typeface="Unbounded"/>
                <a:sym typeface="Unbounded"/>
              </a:defRPr>
            </a:lvl8pPr>
            <a:lvl9pPr lvl="8" algn="ctr">
              <a:lnSpc>
                <a:spcPct val="100000"/>
              </a:lnSpc>
              <a:spcBef>
                <a:spcPts val="0"/>
              </a:spcBef>
              <a:spcAft>
                <a:spcPts val="0"/>
              </a:spcAft>
              <a:buClr>
                <a:schemeClr val="dk1"/>
              </a:buClr>
              <a:buSzPts val="2500"/>
              <a:buFont typeface="Unbounded"/>
              <a:buNone/>
              <a:defRPr sz="2500" b="1">
                <a:solidFill>
                  <a:schemeClr val="dk1"/>
                </a:solidFill>
                <a:latin typeface="Unbounded"/>
                <a:ea typeface="Unbounded"/>
                <a:cs typeface="Unbounded"/>
                <a:sym typeface="Unbounded"/>
              </a:defRPr>
            </a:lvl9pPr>
          </a:lstStyle>
          <a:p>
            <a:endParaRPr/>
          </a:p>
        </p:txBody>
      </p:sp>
      <p:sp>
        <p:nvSpPr>
          <p:cNvPr id="7" name="Google Shape;7;p1"/>
          <p:cNvSpPr txBox="1">
            <a:spLocks noGrp="1"/>
          </p:cNvSpPr>
          <p:nvPr>
            <p:ph type="body" idx="1"/>
          </p:nvPr>
        </p:nvSpPr>
        <p:spPr>
          <a:xfrm>
            <a:off x="706200" y="1152475"/>
            <a:ext cx="77316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61" r:id="rId11"/>
    <p:sldLayoutId id="2147483662" r:id="rId12"/>
    <p:sldLayoutId id="2147483663" r:id="rId13"/>
    <p:sldLayoutId id="2147483666" r:id="rId14"/>
    <p:sldLayoutId id="2147483668" r:id="rId15"/>
    <p:sldLayoutId id="2147483669"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6.png"/><Relationship Id="rId7" Type="http://schemas.microsoft.com/office/2007/relationships/hdphoto" Target="../media/hdphoto2.wdp"/><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grpSp>
        <p:nvGrpSpPr>
          <p:cNvPr id="923" name="Google Shape;923;p27"/>
          <p:cNvGrpSpPr/>
          <p:nvPr/>
        </p:nvGrpSpPr>
        <p:grpSpPr>
          <a:xfrm>
            <a:off x="1630950" y="686800"/>
            <a:ext cx="5935550" cy="3769900"/>
            <a:chOff x="1604250" y="686800"/>
            <a:chExt cx="5935550" cy="3769900"/>
          </a:xfrm>
        </p:grpSpPr>
        <p:sp>
          <p:nvSpPr>
            <p:cNvPr id="924" name="Google Shape;924;p27"/>
            <p:cNvSpPr/>
            <p:nvPr/>
          </p:nvSpPr>
          <p:spPr>
            <a:xfrm>
              <a:off x="1604250" y="995300"/>
              <a:ext cx="5935500" cy="3461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 name="Google Shape;925;p27"/>
            <p:cNvGrpSpPr/>
            <p:nvPr/>
          </p:nvGrpSpPr>
          <p:grpSpPr>
            <a:xfrm>
              <a:off x="1604300" y="686800"/>
              <a:ext cx="5935500" cy="231900"/>
              <a:chOff x="1604300" y="307600"/>
              <a:chExt cx="5935500" cy="231900"/>
            </a:xfrm>
          </p:grpSpPr>
          <p:grpSp>
            <p:nvGrpSpPr>
              <p:cNvPr id="926" name="Google Shape;926;p27"/>
              <p:cNvGrpSpPr/>
              <p:nvPr/>
            </p:nvGrpSpPr>
            <p:grpSpPr>
              <a:xfrm>
                <a:off x="1604300" y="307600"/>
                <a:ext cx="5935500" cy="231900"/>
                <a:chOff x="1604300" y="307600"/>
                <a:chExt cx="5935500" cy="231900"/>
              </a:xfrm>
            </p:grpSpPr>
            <p:sp>
              <p:nvSpPr>
                <p:cNvPr id="927" name="Google Shape;927;p27"/>
                <p:cNvSpPr/>
                <p:nvPr/>
              </p:nvSpPr>
              <p:spPr>
                <a:xfrm>
                  <a:off x="1604300" y="307600"/>
                  <a:ext cx="59355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 name="Google Shape;928;p27"/>
                <p:cNvGrpSpPr/>
                <p:nvPr/>
              </p:nvGrpSpPr>
              <p:grpSpPr>
                <a:xfrm>
                  <a:off x="7326570" y="352302"/>
                  <a:ext cx="141949" cy="142503"/>
                  <a:chOff x="7305789" y="310450"/>
                  <a:chExt cx="231000" cy="231900"/>
                </a:xfrm>
              </p:grpSpPr>
              <p:sp>
                <p:nvSpPr>
                  <p:cNvPr id="929" name="Google Shape;929;p27"/>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7"/>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27"/>
                <p:cNvGrpSpPr/>
                <p:nvPr/>
              </p:nvGrpSpPr>
              <p:grpSpPr>
                <a:xfrm>
                  <a:off x="7158689" y="352302"/>
                  <a:ext cx="141949" cy="140475"/>
                  <a:chOff x="7032589" y="310450"/>
                  <a:chExt cx="231000" cy="228600"/>
                </a:xfrm>
              </p:grpSpPr>
              <p:sp>
                <p:nvSpPr>
                  <p:cNvPr id="932" name="Google Shape;932;p27"/>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7"/>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 name="Google Shape;934;p27"/>
              <p:cNvGrpSpPr/>
              <p:nvPr/>
            </p:nvGrpSpPr>
            <p:grpSpPr>
              <a:xfrm>
                <a:off x="6990808" y="352302"/>
                <a:ext cx="141949" cy="142503"/>
                <a:chOff x="6759389" y="310450"/>
                <a:chExt cx="231000" cy="231900"/>
              </a:xfrm>
            </p:grpSpPr>
            <p:sp>
              <p:nvSpPr>
                <p:cNvPr id="935" name="Google Shape;935;p27"/>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7"/>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37" name="Google Shape;937;p27"/>
          <p:cNvSpPr txBox="1">
            <a:spLocks noGrp="1"/>
          </p:cNvSpPr>
          <p:nvPr>
            <p:ph type="ctrTitle"/>
          </p:nvPr>
        </p:nvSpPr>
        <p:spPr>
          <a:xfrm>
            <a:off x="2426744" y="1250950"/>
            <a:ext cx="4297014" cy="24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dirty="0" err="1"/>
              <a:t>Siguran</a:t>
            </a:r>
            <a:r>
              <a:rPr lang="ro-MD" sz="3600" dirty="0"/>
              <a:t>ță avansată cu inteligența artificială</a:t>
            </a:r>
            <a:endParaRPr sz="3600" dirty="0"/>
          </a:p>
        </p:txBody>
      </p:sp>
      <p:sp>
        <p:nvSpPr>
          <p:cNvPr id="938" name="Google Shape;938;p27"/>
          <p:cNvSpPr txBox="1">
            <a:spLocks noGrp="1"/>
          </p:cNvSpPr>
          <p:nvPr>
            <p:ph type="subTitle" idx="1"/>
          </p:nvPr>
        </p:nvSpPr>
        <p:spPr>
          <a:xfrm>
            <a:off x="2784761" y="3692654"/>
            <a:ext cx="3574500" cy="42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MD" dirty="0"/>
              <a:t>Autorii Proiectului: </a:t>
            </a:r>
            <a:r>
              <a:rPr lang="ro-MD" b="1" dirty="0">
                <a:solidFill>
                  <a:schemeClr val="bg2"/>
                </a:solidFill>
              </a:rPr>
              <a:t>Gluhu Cristian</a:t>
            </a:r>
            <a:r>
              <a:rPr lang="ro-MD" dirty="0"/>
              <a:t> </a:t>
            </a:r>
            <a:r>
              <a:rPr lang="en-US" dirty="0"/>
              <a:t>&amp;</a:t>
            </a:r>
            <a:r>
              <a:rPr lang="ro-MD" dirty="0" smtClean="0"/>
              <a:t> </a:t>
            </a:r>
            <a:r>
              <a:rPr lang="ro-MD" b="1" dirty="0"/>
              <a:t>Botnarenco Iana</a:t>
            </a:r>
            <a:endParaRPr b="1" dirty="0"/>
          </a:p>
        </p:txBody>
      </p:sp>
      <p:grpSp>
        <p:nvGrpSpPr>
          <p:cNvPr id="939" name="Google Shape;939;p27"/>
          <p:cNvGrpSpPr/>
          <p:nvPr/>
        </p:nvGrpSpPr>
        <p:grpSpPr>
          <a:xfrm flipH="1">
            <a:off x="1155100" y="2915992"/>
            <a:ext cx="1371900" cy="1429458"/>
            <a:chOff x="6711600" y="2996192"/>
            <a:chExt cx="1371900" cy="1429458"/>
          </a:xfrm>
        </p:grpSpPr>
        <p:sp>
          <p:nvSpPr>
            <p:cNvPr id="940" name="Google Shape;940;p27"/>
            <p:cNvSpPr/>
            <p:nvPr/>
          </p:nvSpPr>
          <p:spPr>
            <a:xfrm>
              <a:off x="6711600" y="3053750"/>
              <a:ext cx="1371900" cy="1371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p27"/>
            <p:cNvGrpSpPr/>
            <p:nvPr/>
          </p:nvGrpSpPr>
          <p:grpSpPr>
            <a:xfrm flipH="1">
              <a:off x="6983370" y="2996192"/>
              <a:ext cx="796860" cy="1174758"/>
              <a:chOff x="4312400" y="1076775"/>
              <a:chExt cx="370650" cy="546450"/>
            </a:xfrm>
          </p:grpSpPr>
          <p:sp>
            <p:nvSpPr>
              <p:cNvPr id="942" name="Google Shape;942;p27"/>
              <p:cNvSpPr/>
              <p:nvPr/>
            </p:nvSpPr>
            <p:spPr>
              <a:xfrm>
                <a:off x="4355000" y="1374000"/>
                <a:ext cx="186900" cy="157500"/>
              </a:xfrm>
              <a:custGeom>
                <a:avLst/>
                <a:gdLst/>
                <a:ahLst/>
                <a:cxnLst/>
                <a:rect l="l" t="t" r="r" b="b"/>
                <a:pathLst>
                  <a:path w="7476" h="6300" extrusionOk="0">
                    <a:moveTo>
                      <a:pt x="2005" y="0"/>
                    </a:moveTo>
                    <a:cubicBezTo>
                      <a:pt x="1817" y="0"/>
                      <a:pt x="1606" y="62"/>
                      <a:pt x="1383" y="190"/>
                    </a:cubicBezTo>
                    <a:cubicBezTo>
                      <a:pt x="1336" y="217"/>
                      <a:pt x="1291" y="246"/>
                      <a:pt x="1245" y="278"/>
                    </a:cubicBezTo>
                    <a:cubicBezTo>
                      <a:pt x="1230" y="288"/>
                      <a:pt x="1216" y="300"/>
                      <a:pt x="1201" y="311"/>
                    </a:cubicBezTo>
                    <a:cubicBezTo>
                      <a:pt x="1171" y="332"/>
                      <a:pt x="1141" y="355"/>
                      <a:pt x="1112" y="378"/>
                    </a:cubicBezTo>
                    <a:cubicBezTo>
                      <a:pt x="1095" y="392"/>
                      <a:pt x="1078" y="407"/>
                      <a:pt x="1061" y="421"/>
                    </a:cubicBezTo>
                    <a:cubicBezTo>
                      <a:pt x="1034" y="443"/>
                      <a:pt x="1008" y="465"/>
                      <a:pt x="983" y="490"/>
                    </a:cubicBezTo>
                    <a:cubicBezTo>
                      <a:pt x="965" y="506"/>
                      <a:pt x="948" y="524"/>
                      <a:pt x="930" y="540"/>
                    </a:cubicBezTo>
                    <a:cubicBezTo>
                      <a:pt x="907" y="563"/>
                      <a:pt x="882" y="587"/>
                      <a:pt x="859" y="611"/>
                    </a:cubicBezTo>
                    <a:cubicBezTo>
                      <a:pt x="842" y="630"/>
                      <a:pt x="824" y="650"/>
                      <a:pt x="807" y="669"/>
                    </a:cubicBezTo>
                    <a:cubicBezTo>
                      <a:pt x="784" y="693"/>
                      <a:pt x="762" y="718"/>
                      <a:pt x="741" y="743"/>
                    </a:cubicBezTo>
                    <a:cubicBezTo>
                      <a:pt x="724" y="763"/>
                      <a:pt x="707" y="784"/>
                      <a:pt x="691" y="805"/>
                    </a:cubicBezTo>
                    <a:cubicBezTo>
                      <a:pt x="670" y="831"/>
                      <a:pt x="650" y="856"/>
                      <a:pt x="629" y="883"/>
                    </a:cubicBezTo>
                    <a:cubicBezTo>
                      <a:pt x="613" y="904"/>
                      <a:pt x="598" y="926"/>
                      <a:pt x="581" y="949"/>
                    </a:cubicBezTo>
                    <a:cubicBezTo>
                      <a:pt x="563" y="975"/>
                      <a:pt x="544" y="1002"/>
                      <a:pt x="525" y="1030"/>
                    </a:cubicBezTo>
                    <a:cubicBezTo>
                      <a:pt x="510" y="1054"/>
                      <a:pt x="495" y="1076"/>
                      <a:pt x="480" y="1099"/>
                    </a:cubicBezTo>
                    <a:cubicBezTo>
                      <a:pt x="472" y="1112"/>
                      <a:pt x="463" y="1124"/>
                      <a:pt x="455" y="1138"/>
                    </a:cubicBezTo>
                    <a:cubicBezTo>
                      <a:pt x="449" y="1146"/>
                      <a:pt x="446" y="1155"/>
                      <a:pt x="441" y="1163"/>
                    </a:cubicBezTo>
                    <a:cubicBezTo>
                      <a:pt x="393" y="1240"/>
                      <a:pt x="349" y="1320"/>
                      <a:pt x="308" y="1400"/>
                    </a:cubicBezTo>
                    <a:cubicBezTo>
                      <a:pt x="305" y="1410"/>
                      <a:pt x="301" y="1418"/>
                      <a:pt x="297" y="1426"/>
                    </a:cubicBezTo>
                    <a:cubicBezTo>
                      <a:pt x="259" y="1503"/>
                      <a:pt x="224" y="1581"/>
                      <a:pt x="194" y="1660"/>
                    </a:cubicBezTo>
                    <a:cubicBezTo>
                      <a:pt x="188" y="1674"/>
                      <a:pt x="182" y="1688"/>
                      <a:pt x="176" y="1702"/>
                    </a:cubicBezTo>
                    <a:cubicBezTo>
                      <a:pt x="145" y="1784"/>
                      <a:pt x="118" y="1867"/>
                      <a:pt x="95" y="1950"/>
                    </a:cubicBezTo>
                    <a:cubicBezTo>
                      <a:pt x="90" y="1967"/>
                      <a:pt x="85" y="1984"/>
                      <a:pt x="81" y="2001"/>
                    </a:cubicBezTo>
                    <a:cubicBezTo>
                      <a:pt x="59" y="2086"/>
                      <a:pt x="40" y="2170"/>
                      <a:pt x="27" y="2254"/>
                    </a:cubicBezTo>
                    <a:cubicBezTo>
                      <a:pt x="20" y="2293"/>
                      <a:pt x="18" y="2328"/>
                      <a:pt x="14" y="2363"/>
                    </a:cubicBezTo>
                    <a:cubicBezTo>
                      <a:pt x="12" y="2382"/>
                      <a:pt x="8" y="2401"/>
                      <a:pt x="7" y="2421"/>
                    </a:cubicBezTo>
                    <a:cubicBezTo>
                      <a:pt x="3" y="2476"/>
                      <a:pt x="0" y="2532"/>
                      <a:pt x="0" y="2586"/>
                    </a:cubicBezTo>
                    <a:cubicBezTo>
                      <a:pt x="0" y="2750"/>
                      <a:pt x="22" y="2896"/>
                      <a:pt x="63" y="3022"/>
                    </a:cubicBezTo>
                    <a:cubicBezTo>
                      <a:pt x="131" y="3231"/>
                      <a:pt x="249" y="3385"/>
                      <a:pt x="405" y="3476"/>
                    </a:cubicBezTo>
                    <a:lnTo>
                      <a:pt x="5103" y="6207"/>
                    </a:lnTo>
                    <a:cubicBezTo>
                      <a:pt x="5088" y="6198"/>
                      <a:pt x="5073" y="6186"/>
                      <a:pt x="5058" y="6176"/>
                    </a:cubicBezTo>
                    <a:lnTo>
                      <a:pt x="5058" y="6176"/>
                    </a:lnTo>
                    <a:cubicBezTo>
                      <a:pt x="5175" y="6256"/>
                      <a:pt x="5315" y="6299"/>
                      <a:pt x="5471" y="6299"/>
                    </a:cubicBezTo>
                    <a:cubicBezTo>
                      <a:pt x="5658" y="6299"/>
                      <a:pt x="5868" y="6239"/>
                      <a:pt x="6090" y="6110"/>
                    </a:cubicBezTo>
                    <a:cubicBezTo>
                      <a:pt x="6856" y="5668"/>
                      <a:pt x="7476" y="4595"/>
                      <a:pt x="7473" y="3714"/>
                    </a:cubicBezTo>
                    <a:cubicBezTo>
                      <a:pt x="7472" y="3275"/>
                      <a:pt x="7317" y="2967"/>
                      <a:pt x="7066" y="2824"/>
                    </a:cubicBezTo>
                    <a:lnTo>
                      <a:pt x="7066" y="2824"/>
                    </a:lnTo>
                    <a:cubicBezTo>
                      <a:pt x="7066" y="2824"/>
                      <a:pt x="7066" y="2824"/>
                      <a:pt x="7066" y="2824"/>
                    </a:cubicBezTo>
                    <a:cubicBezTo>
                      <a:pt x="7066" y="2824"/>
                      <a:pt x="2370" y="94"/>
                      <a:pt x="2370" y="94"/>
                    </a:cubicBezTo>
                    <a:cubicBezTo>
                      <a:pt x="2264" y="33"/>
                      <a:pt x="2140" y="0"/>
                      <a:pt x="2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7"/>
              <p:cNvSpPr/>
              <p:nvPr/>
            </p:nvSpPr>
            <p:spPr>
              <a:xfrm>
                <a:off x="4389900" y="1209725"/>
                <a:ext cx="47400" cy="201525"/>
              </a:xfrm>
              <a:custGeom>
                <a:avLst/>
                <a:gdLst/>
                <a:ahLst/>
                <a:cxnLst/>
                <a:rect l="l" t="t" r="r" b="b"/>
                <a:pathLst>
                  <a:path w="1896" h="8061" extrusionOk="0">
                    <a:moveTo>
                      <a:pt x="1876" y="541"/>
                    </a:moveTo>
                    <a:lnTo>
                      <a:pt x="1876" y="542"/>
                    </a:lnTo>
                    <a:lnTo>
                      <a:pt x="1876" y="542"/>
                    </a:lnTo>
                    <a:cubicBezTo>
                      <a:pt x="1876" y="542"/>
                      <a:pt x="1876" y="541"/>
                      <a:pt x="1876" y="541"/>
                    </a:cubicBezTo>
                    <a:close/>
                    <a:moveTo>
                      <a:pt x="66" y="701"/>
                    </a:moveTo>
                    <a:cubicBezTo>
                      <a:pt x="73" y="714"/>
                      <a:pt x="78" y="728"/>
                      <a:pt x="87" y="741"/>
                    </a:cubicBezTo>
                    <a:lnTo>
                      <a:pt x="86" y="741"/>
                    </a:lnTo>
                    <a:cubicBezTo>
                      <a:pt x="77" y="728"/>
                      <a:pt x="73" y="714"/>
                      <a:pt x="66" y="701"/>
                    </a:cubicBezTo>
                    <a:close/>
                    <a:moveTo>
                      <a:pt x="944" y="1"/>
                    </a:moveTo>
                    <a:cubicBezTo>
                      <a:pt x="706" y="1"/>
                      <a:pt x="469" y="53"/>
                      <a:pt x="288" y="159"/>
                    </a:cubicBezTo>
                    <a:cubicBezTo>
                      <a:pt x="108" y="262"/>
                      <a:pt x="18" y="400"/>
                      <a:pt x="18" y="538"/>
                    </a:cubicBezTo>
                    <a:cubicBezTo>
                      <a:pt x="18" y="538"/>
                      <a:pt x="18" y="538"/>
                      <a:pt x="18" y="538"/>
                    </a:cubicBezTo>
                    <a:cubicBezTo>
                      <a:pt x="18" y="538"/>
                      <a:pt x="1" y="7520"/>
                      <a:pt x="1" y="7520"/>
                    </a:cubicBezTo>
                    <a:cubicBezTo>
                      <a:pt x="1" y="7658"/>
                      <a:pt x="92" y="7798"/>
                      <a:pt x="275" y="7904"/>
                    </a:cubicBezTo>
                    <a:cubicBezTo>
                      <a:pt x="457" y="8008"/>
                      <a:pt x="694" y="8060"/>
                      <a:pt x="931" y="8060"/>
                    </a:cubicBezTo>
                    <a:cubicBezTo>
                      <a:pt x="1170" y="8060"/>
                      <a:pt x="1408" y="8008"/>
                      <a:pt x="1589" y="7902"/>
                    </a:cubicBezTo>
                    <a:cubicBezTo>
                      <a:pt x="1769" y="7798"/>
                      <a:pt x="1859" y="7662"/>
                      <a:pt x="1859" y="7525"/>
                    </a:cubicBezTo>
                    <a:lnTo>
                      <a:pt x="1876" y="542"/>
                    </a:lnTo>
                    <a:lnTo>
                      <a:pt x="1876" y="542"/>
                    </a:lnTo>
                    <a:cubicBezTo>
                      <a:pt x="1876" y="561"/>
                      <a:pt x="1871" y="578"/>
                      <a:pt x="1867" y="597"/>
                    </a:cubicBezTo>
                    <a:lnTo>
                      <a:pt x="1867" y="597"/>
                    </a:lnTo>
                    <a:cubicBezTo>
                      <a:pt x="1895" y="440"/>
                      <a:pt x="1810" y="278"/>
                      <a:pt x="1602" y="159"/>
                    </a:cubicBezTo>
                    <a:cubicBezTo>
                      <a:pt x="1420" y="53"/>
                      <a:pt x="1182" y="1"/>
                      <a:pt x="9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7"/>
              <p:cNvSpPr/>
              <p:nvPr/>
            </p:nvSpPr>
            <p:spPr>
              <a:xfrm>
                <a:off x="4416800" y="1252425"/>
                <a:ext cx="10075" cy="158575"/>
              </a:xfrm>
              <a:custGeom>
                <a:avLst/>
                <a:gdLst/>
                <a:ahLst/>
                <a:cxnLst/>
                <a:rect l="l" t="t" r="r" b="b"/>
                <a:pathLst>
                  <a:path w="403" h="6343" extrusionOk="0">
                    <a:moveTo>
                      <a:pt x="402" y="0"/>
                    </a:moveTo>
                    <a:cubicBezTo>
                      <a:pt x="296" y="13"/>
                      <a:pt x="188" y="19"/>
                      <a:pt x="77" y="19"/>
                    </a:cubicBezTo>
                    <a:cubicBezTo>
                      <a:pt x="52" y="19"/>
                      <a:pt x="27" y="18"/>
                      <a:pt x="1" y="18"/>
                    </a:cubicBezTo>
                    <a:lnTo>
                      <a:pt x="1" y="6343"/>
                    </a:lnTo>
                    <a:cubicBezTo>
                      <a:pt x="143" y="6331"/>
                      <a:pt x="281" y="6299"/>
                      <a:pt x="402" y="6249"/>
                    </a:cubicBezTo>
                    <a:lnTo>
                      <a:pt x="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7"/>
              <p:cNvSpPr/>
              <p:nvPr/>
            </p:nvSpPr>
            <p:spPr>
              <a:xfrm>
                <a:off x="4325000" y="1153525"/>
                <a:ext cx="180525" cy="85700"/>
              </a:xfrm>
              <a:custGeom>
                <a:avLst/>
                <a:gdLst/>
                <a:ahLst/>
                <a:cxnLst/>
                <a:rect l="l" t="t" r="r" b="b"/>
                <a:pathLst>
                  <a:path w="7221" h="3428" extrusionOk="0">
                    <a:moveTo>
                      <a:pt x="7155" y="411"/>
                    </a:moveTo>
                    <a:cubicBezTo>
                      <a:pt x="7148" y="424"/>
                      <a:pt x="7140" y="437"/>
                      <a:pt x="7132" y="448"/>
                    </a:cubicBezTo>
                    <a:cubicBezTo>
                      <a:pt x="7114" y="478"/>
                      <a:pt x="7097" y="506"/>
                      <a:pt x="7077" y="535"/>
                    </a:cubicBezTo>
                    <a:cubicBezTo>
                      <a:pt x="7066" y="549"/>
                      <a:pt x="7057" y="562"/>
                      <a:pt x="7047" y="576"/>
                    </a:cubicBezTo>
                    <a:cubicBezTo>
                      <a:pt x="7026" y="605"/>
                      <a:pt x="7003" y="633"/>
                      <a:pt x="6980" y="661"/>
                    </a:cubicBezTo>
                    <a:cubicBezTo>
                      <a:pt x="6971" y="672"/>
                      <a:pt x="6961" y="684"/>
                      <a:pt x="6951" y="696"/>
                    </a:cubicBezTo>
                    <a:cubicBezTo>
                      <a:pt x="6938" y="711"/>
                      <a:pt x="6923" y="726"/>
                      <a:pt x="6909" y="742"/>
                    </a:cubicBezTo>
                    <a:cubicBezTo>
                      <a:pt x="6878" y="775"/>
                      <a:pt x="6847" y="808"/>
                      <a:pt x="6813" y="839"/>
                    </a:cubicBezTo>
                    <a:cubicBezTo>
                      <a:pt x="6796" y="857"/>
                      <a:pt x="6777" y="873"/>
                      <a:pt x="6758" y="889"/>
                    </a:cubicBezTo>
                    <a:cubicBezTo>
                      <a:pt x="6727" y="920"/>
                      <a:pt x="6692" y="949"/>
                      <a:pt x="6657" y="977"/>
                    </a:cubicBezTo>
                    <a:cubicBezTo>
                      <a:pt x="6637" y="993"/>
                      <a:pt x="6616" y="1010"/>
                      <a:pt x="6595" y="1026"/>
                    </a:cubicBezTo>
                    <a:cubicBezTo>
                      <a:pt x="6556" y="1055"/>
                      <a:pt x="6516" y="1084"/>
                      <a:pt x="6474" y="1114"/>
                    </a:cubicBezTo>
                    <a:cubicBezTo>
                      <a:pt x="6454" y="1128"/>
                      <a:pt x="6435" y="1142"/>
                      <a:pt x="6414" y="1154"/>
                    </a:cubicBezTo>
                    <a:cubicBezTo>
                      <a:pt x="6363" y="1188"/>
                      <a:pt x="6308" y="1221"/>
                      <a:pt x="6252" y="1254"/>
                    </a:cubicBezTo>
                    <a:cubicBezTo>
                      <a:pt x="6121" y="1040"/>
                      <a:pt x="5913" y="839"/>
                      <a:pt x="5624" y="667"/>
                    </a:cubicBezTo>
                    <a:cubicBezTo>
                      <a:pt x="4540" y="19"/>
                      <a:pt x="2759" y="0"/>
                      <a:pt x="1645" y="626"/>
                    </a:cubicBezTo>
                    <a:cubicBezTo>
                      <a:pt x="1329" y="803"/>
                      <a:pt x="1103" y="1014"/>
                      <a:pt x="963" y="1238"/>
                    </a:cubicBezTo>
                    <a:cubicBezTo>
                      <a:pt x="954" y="1233"/>
                      <a:pt x="943" y="1228"/>
                      <a:pt x="933" y="1222"/>
                    </a:cubicBezTo>
                    <a:cubicBezTo>
                      <a:pt x="470" y="946"/>
                      <a:pt x="159" y="615"/>
                      <a:pt x="1" y="266"/>
                    </a:cubicBezTo>
                    <a:lnTo>
                      <a:pt x="886" y="2210"/>
                    </a:lnTo>
                    <a:cubicBezTo>
                      <a:pt x="889" y="2215"/>
                      <a:pt x="891" y="2221"/>
                      <a:pt x="893" y="2226"/>
                    </a:cubicBezTo>
                    <a:cubicBezTo>
                      <a:pt x="898" y="2235"/>
                      <a:pt x="903" y="2243"/>
                      <a:pt x="907" y="2252"/>
                    </a:cubicBezTo>
                    <a:cubicBezTo>
                      <a:pt x="927" y="2291"/>
                      <a:pt x="949" y="2331"/>
                      <a:pt x="974" y="2369"/>
                    </a:cubicBezTo>
                    <a:cubicBezTo>
                      <a:pt x="980" y="2376"/>
                      <a:pt x="984" y="2384"/>
                      <a:pt x="989" y="2393"/>
                    </a:cubicBezTo>
                    <a:cubicBezTo>
                      <a:pt x="1018" y="2435"/>
                      <a:pt x="1051" y="2478"/>
                      <a:pt x="1087" y="2520"/>
                    </a:cubicBezTo>
                    <a:cubicBezTo>
                      <a:pt x="1095" y="2529"/>
                      <a:pt x="1103" y="2537"/>
                      <a:pt x="1113" y="2547"/>
                    </a:cubicBezTo>
                    <a:cubicBezTo>
                      <a:pt x="1146" y="2585"/>
                      <a:pt x="1184" y="2624"/>
                      <a:pt x="1224" y="2660"/>
                    </a:cubicBezTo>
                    <a:cubicBezTo>
                      <a:pt x="1228" y="2664"/>
                      <a:pt x="1233" y="2669"/>
                      <a:pt x="1239" y="2674"/>
                    </a:cubicBezTo>
                    <a:cubicBezTo>
                      <a:pt x="1283" y="2715"/>
                      <a:pt x="1331" y="2753"/>
                      <a:pt x="1382" y="2792"/>
                    </a:cubicBezTo>
                    <a:cubicBezTo>
                      <a:pt x="1395" y="2801"/>
                      <a:pt x="1407" y="2809"/>
                      <a:pt x="1420" y="2818"/>
                    </a:cubicBezTo>
                    <a:cubicBezTo>
                      <a:pt x="1473" y="2857"/>
                      <a:pt x="1528" y="2894"/>
                      <a:pt x="1589" y="2930"/>
                    </a:cubicBezTo>
                    <a:cubicBezTo>
                      <a:pt x="1655" y="2970"/>
                      <a:pt x="1725" y="3007"/>
                      <a:pt x="1796" y="3043"/>
                    </a:cubicBezTo>
                    <a:cubicBezTo>
                      <a:pt x="1820" y="3054"/>
                      <a:pt x="1845" y="3065"/>
                      <a:pt x="1870" y="3075"/>
                    </a:cubicBezTo>
                    <a:cubicBezTo>
                      <a:pt x="1919" y="3097"/>
                      <a:pt x="1967" y="3121"/>
                      <a:pt x="2018" y="3141"/>
                    </a:cubicBezTo>
                    <a:cubicBezTo>
                      <a:pt x="2049" y="3152"/>
                      <a:pt x="2080" y="3163"/>
                      <a:pt x="2112" y="3174"/>
                    </a:cubicBezTo>
                    <a:cubicBezTo>
                      <a:pt x="2157" y="3191"/>
                      <a:pt x="2204" y="3208"/>
                      <a:pt x="2252" y="3223"/>
                    </a:cubicBezTo>
                    <a:cubicBezTo>
                      <a:pt x="2285" y="3235"/>
                      <a:pt x="2320" y="3244"/>
                      <a:pt x="2355" y="3254"/>
                    </a:cubicBezTo>
                    <a:cubicBezTo>
                      <a:pt x="2402" y="3268"/>
                      <a:pt x="2448" y="3282"/>
                      <a:pt x="2495" y="3293"/>
                    </a:cubicBezTo>
                    <a:cubicBezTo>
                      <a:pt x="2532" y="3303"/>
                      <a:pt x="2569" y="3310"/>
                      <a:pt x="2606" y="3318"/>
                    </a:cubicBezTo>
                    <a:cubicBezTo>
                      <a:pt x="2653" y="3328"/>
                      <a:pt x="2700" y="3339"/>
                      <a:pt x="2746" y="3348"/>
                    </a:cubicBezTo>
                    <a:cubicBezTo>
                      <a:pt x="2785" y="3355"/>
                      <a:pt x="2825" y="3361"/>
                      <a:pt x="2863" y="3367"/>
                    </a:cubicBezTo>
                    <a:cubicBezTo>
                      <a:pt x="2911" y="3374"/>
                      <a:pt x="2958" y="3382"/>
                      <a:pt x="3004" y="3388"/>
                    </a:cubicBezTo>
                    <a:cubicBezTo>
                      <a:pt x="3045" y="3394"/>
                      <a:pt x="3085" y="3397"/>
                      <a:pt x="3126" y="3401"/>
                    </a:cubicBezTo>
                    <a:cubicBezTo>
                      <a:pt x="3172" y="3407"/>
                      <a:pt x="3220" y="3411"/>
                      <a:pt x="3267" y="3415"/>
                    </a:cubicBezTo>
                    <a:cubicBezTo>
                      <a:pt x="3308" y="3417"/>
                      <a:pt x="3349" y="3419"/>
                      <a:pt x="3391" y="3421"/>
                    </a:cubicBezTo>
                    <a:cubicBezTo>
                      <a:pt x="3426" y="3423"/>
                      <a:pt x="3461" y="3425"/>
                      <a:pt x="3496" y="3426"/>
                    </a:cubicBezTo>
                    <a:cubicBezTo>
                      <a:pt x="3512" y="3426"/>
                      <a:pt x="3526" y="3426"/>
                      <a:pt x="3541" y="3426"/>
                    </a:cubicBezTo>
                    <a:cubicBezTo>
                      <a:pt x="3561" y="3426"/>
                      <a:pt x="3581" y="3426"/>
                      <a:pt x="3601" y="3426"/>
                    </a:cubicBezTo>
                    <a:cubicBezTo>
                      <a:pt x="3671" y="3428"/>
                      <a:pt x="3741" y="3426"/>
                      <a:pt x="3811" y="3423"/>
                    </a:cubicBezTo>
                    <a:cubicBezTo>
                      <a:pt x="3822" y="3423"/>
                      <a:pt x="3834" y="3423"/>
                      <a:pt x="3844" y="3422"/>
                    </a:cubicBezTo>
                    <a:cubicBezTo>
                      <a:pt x="3924" y="3418"/>
                      <a:pt x="4002" y="3412"/>
                      <a:pt x="4080" y="3404"/>
                    </a:cubicBezTo>
                    <a:cubicBezTo>
                      <a:pt x="4100" y="3403"/>
                      <a:pt x="4119" y="3401"/>
                      <a:pt x="4139" y="3398"/>
                    </a:cubicBezTo>
                    <a:cubicBezTo>
                      <a:pt x="4164" y="3396"/>
                      <a:pt x="4191" y="3394"/>
                      <a:pt x="4218" y="3390"/>
                    </a:cubicBezTo>
                    <a:cubicBezTo>
                      <a:pt x="4258" y="3386"/>
                      <a:pt x="4296" y="3379"/>
                      <a:pt x="4335" y="3373"/>
                    </a:cubicBezTo>
                    <a:cubicBezTo>
                      <a:pt x="4351" y="3370"/>
                      <a:pt x="4366" y="3368"/>
                      <a:pt x="4382" y="3366"/>
                    </a:cubicBezTo>
                    <a:cubicBezTo>
                      <a:pt x="4458" y="3354"/>
                      <a:pt x="4535" y="3339"/>
                      <a:pt x="4610" y="3323"/>
                    </a:cubicBezTo>
                    <a:cubicBezTo>
                      <a:pt x="4627" y="3318"/>
                      <a:pt x="4646" y="3314"/>
                      <a:pt x="4664" y="3310"/>
                    </a:cubicBezTo>
                    <a:cubicBezTo>
                      <a:pt x="4724" y="3296"/>
                      <a:pt x="4785" y="3281"/>
                      <a:pt x="4845" y="3263"/>
                    </a:cubicBezTo>
                    <a:cubicBezTo>
                      <a:pt x="4862" y="3258"/>
                      <a:pt x="4881" y="3254"/>
                      <a:pt x="4899" y="3248"/>
                    </a:cubicBezTo>
                    <a:cubicBezTo>
                      <a:pt x="4972" y="3227"/>
                      <a:pt x="5043" y="3204"/>
                      <a:pt x="5113" y="3178"/>
                    </a:cubicBezTo>
                    <a:cubicBezTo>
                      <a:pt x="5125" y="3173"/>
                      <a:pt x="5135" y="3169"/>
                      <a:pt x="5147" y="3164"/>
                    </a:cubicBezTo>
                    <a:cubicBezTo>
                      <a:pt x="5206" y="3142"/>
                      <a:pt x="5265" y="3118"/>
                      <a:pt x="5321" y="3093"/>
                    </a:cubicBezTo>
                    <a:cubicBezTo>
                      <a:pt x="5339" y="3085"/>
                      <a:pt x="5357" y="3076"/>
                      <a:pt x="5374" y="3068"/>
                    </a:cubicBezTo>
                    <a:cubicBezTo>
                      <a:pt x="5441" y="3038"/>
                      <a:pt x="5506" y="3005"/>
                      <a:pt x="5568" y="2970"/>
                    </a:cubicBezTo>
                    <a:cubicBezTo>
                      <a:pt x="5621" y="2941"/>
                      <a:pt x="5671" y="2911"/>
                      <a:pt x="5719" y="2879"/>
                    </a:cubicBezTo>
                    <a:cubicBezTo>
                      <a:pt x="5728" y="2872"/>
                      <a:pt x="5738" y="2865"/>
                      <a:pt x="5749" y="2858"/>
                    </a:cubicBezTo>
                    <a:cubicBezTo>
                      <a:pt x="5761" y="2850"/>
                      <a:pt x="5772" y="2842"/>
                      <a:pt x="5784" y="2832"/>
                    </a:cubicBezTo>
                    <a:cubicBezTo>
                      <a:pt x="5808" y="2816"/>
                      <a:pt x="5832" y="2800"/>
                      <a:pt x="5854" y="2782"/>
                    </a:cubicBezTo>
                    <a:cubicBezTo>
                      <a:pt x="5870" y="2769"/>
                      <a:pt x="5885" y="2758"/>
                      <a:pt x="5901" y="2745"/>
                    </a:cubicBezTo>
                    <a:cubicBezTo>
                      <a:pt x="5909" y="2739"/>
                      <a:pt x="5917" y="2732"/>
                      <a:pt x="5925" y="2725"/>
                    </a:cubicBezTo>
                    <a:cubicBezTo>
                      <a:pt x="5951" y="2704"/>
                      <a:pt x="5964" y="2691"/>
                      <a:pt x="5978" y="2680"/>
                    </a:cubicBezTo>
                    <a:cubicBezTo>
                      <a:pt x="5992" y="2667"/>
                      <a:pt x="6004" y="2655"/>
                      <a:pt x="6018" y="2642"/>
                    </a:cubicBezTo>
                    <a:cubicBezTo>
                      <a:pt x="6034" y="2626"/>
                      <a:pt x="6050" y="2611"/>
                      <a:pt x="6065" y="2594"/>
                    </a:cubicBezTo>
                    <a:cubicBezTo>
                      <a:pt x="6074" y="2585"/>
                      <a:pt x="6084" y="2575"/>
                      <a:pt x="6093" y="2564"/>
                    </a:cubicBezTo>
                    <a:cubicBezTo>
                      <a:pt x="6100" y="2557"/>
                      <a:pt x="6107" y="2551"/>
                      <a:pt x="6114" y="2543"/>
                    </a:cubicBezTo>
                    <a:cubicBezTo>
                      <a:pt x="6129" y="2524"/>
                      <a:pt x="6136" y="2516"/>
                      <a:pt x="6144" y="2507"/>
                    </a:cubicBezTo>
                    <a:cubicBezTo>
                      <a:pt x="6161" y="2487"/>
                      <a:pt x="6177" y="2466"/>
                      <a:pt x="6192" y="2446"/>
                    </a:cubicBezTo>
                    <a:cubicBezTo>
                      <a:pt x="6195" y="2442"/>
                      <a:pt x="6198" y="2438"/>
                      <a:pt x="6202" y="2433"/>
                    </a:cubicBezTo>
                    <a:cubicBezTo>
                      <a:pt x="6206" y="2426"/>
                      <a:pt x="6211" y="2419"/>
                      <a:pt x="6217" y="2411"/>
                    </a:cubicBezTo>
                    <a:cubicBezTo>
                      <a:pt x="6231" y="2390"/>
                      <a:pt x="6245" y="2369"/>
                      <a:pt x="6258" y="2347"/>
                    </a:cubicBezTo>
                    <a:cubicBezTo>
                      <a:pt x="6264" y="2338"/>
                      <a:pt x="6271" y="2328"/>
                      <a:pt x="6275" y="2319"/>
                    </a:cubicBezTo>
                    <a:cubicBezTo>
                      <a:pt x="6280" y="2311"/>
                      <a:pt x="6285" y="2303"/>
                      <a:pt x="6289" y="2294"/>
                    </a:cubicBezTo>
                    <a:cubicBezTo>
                      <a:pt x="6292" y="2290"/>
                      <a:pt x="6295" y="2284"/>
                      <a:pt x="6297" y="2278"/>
                    </a:cubicBezTo>
                    <a:cubicBezTo>
                      <a:pt x="6307" y="2261"/>
                      <a:pt x="6316" y="2243"/>
                      <a:pt x="6324" y="2226"/>
                    </a:cubicBezTo>
                    <a:cubicBezTo>
                      <a:pt x="6623" y="1579"/>
                      <a:pt x="6922" y="933"/>
                      <a:pt x="7220" y="287"/>
                    </a:cubicBezTo>
                    <a:cubicBezTo>
                      <a:pt x="7202" y="328"/>
                      <a:pt x="7180" y="369"/>
                      <a:pt x="7156" y="41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7"/>
              <p:cNvSpPr/>
              <p:nvPr/>
            </p:nvSpPr>
            <p:spPr>
              <a:xfrm>
                <a:off x="4321850" y="1136200"/>
                <a:ext cx="186875" cy="64375"/>
              </a:xfrm>
              <a:custGeom>
                <a:avLst/>
                <a:gdLst/>
                <a:ahLst/>
                <a:cxnLst/>
                <a:rect l="l" t="t" r="r" b="b"/>
                <a:pathLst>
                  <a:path w="7475" h="2575" extrusionOk="0">
                    <a:moveTo>
                      <a:pt x="7475" y="21"/>
                    </a:moveTo>
                    <a:lnTo>
                      <a:pt x="7475" y="23"/>
                    </a:lnTo>
                    <a:lnTo>
                      <a:pt x="7475" y="23"/>
                    </a:lnTo>
                    <a:cubicBezTo>
                      <a:pt x="7475" y="22"/>
                      <a:pt x="7475" y="22"/>
                      <a:pt x="7475" y="21"/>
                    </a:cubicBezTo>
                    <a:close/>
                    <a:moveTo>
                      <a:pt x="4" y="0"/>
                    </a:moveTo>
                    <a:lnTo>
                      <a:pt x="3" y="403"/>
                    </a:lnTo>
                    <a:cubicBezTo>
                      <a:pt x="1" y="947"/>
                      <a:pt x="352" y="1493"/>
                      <a:pt x="1060" y="1916"/>
                    </a:cubicBezTo>
                    <a:cubicBezTo>
                      <a:pt x="1150" y="1970"/>
                      <a:pt x="1243" y="2020"/>
                      <a:pt x="1340" y="2068"/>
                    </a:cubicBezTo>
                    <a:cubicBezTo>
                      <a:pt x="1373" y="2083"/>
                      <a:pt x="1408" y="2097"/>
                      <a:pt x="1442" y="2112"/>
                    </a:cubicBezTo>
                    <a:cubicBezTo>
                      <a:pt x="1507" y="2141"/>
                      <a:pt x="1572" y="2173"/>
                      <a:pt x="1641" y="2200"/>
                    </a:cubicBezTo>
                    <a:cubicBezTo>
                      <a:pt x="1733" y="2236"/>
                      <a:pt x="1827" y="2269"/>
                      <a:pt x="1921" y="2299"/>
                    </a:cubicBezTo>
                    <a:cubicBezTo>
                      <a:pt x="1948" y="2308"/>
                      <a:pt x="1975" y="2317"/>
                      <a:pt x="2002" y="2325"/>
                    </a:cubicBezTo>
                    <a:cubicBezTo>
                      <a:pt x="2033" y="2334"/>
                      <a:pt x="2064" y="2345"/>
                      <a:pt x="2095" y="2354"/>
                    </a:cubicBezTo>
                    <a:cubicBezTo>
                      <a:pt x="2155" y="2370"/>
                      <a:pt x="2215" y="2387"/>
                      <a:pt x="2276" y="2402"/>
                    </a:cubicBezTo>
                    <a:cubicBezTo>
                      <a:pt x="2353" y="2420"/>
                      <a:pt x="2420" y="2436"/>
                      <a:pt x="2487" y="2450"/>
                    </a:cubicBezTo>
                    <a:cubicBezTo>
                      <a:pt x="2509" y="2454"/>
                      <a:pt x="2532" y="2457"/>
                      <a:pt x="2553" y="2461"/>
                    </a:cubicBezTo>
                    <a:cubicBezTo>
                      <a:pt x="2619" y="2474"/>
                      <a:pt x="2686" y="2485"/>
                      <a:pt x="2753" y="2496"/>
                    </a:cubicBezTo>
                    <a:cubicBezTo>
                      <a:pt x="2788" y="2501"/>
                      <a:pt x="2823" y="2509"/>
                      <a:pt x="2858" y="2514"/>
                    </a:cubicBezTo>
                    <a:cubicBezTo>
                      <a:pt x="2877" y="2517"/>
                      <a:pt x="2896" y="2518"/>
                      <a:pt x="2914" y="2521"/>
                    </a:cubicBezTo>
                    <a:cubicBezTo>
                      <a:pt x="2977" y="2529"/>
                      <a:pt x="3040" y="2535"/>
                      <a:pt x="3103" y="2542"/>
                    </a:cubicBezTo>
                    <a:cubicBezTo>
                      <a:pt x="3143" y="2545"/>
                      <a:pt x="3182" y="2551"/>
                      <a:pt x="3221" y="2555"/>
                    </a:cubicBezTo>
                    <a:cubicBezTo>
                      <a:pt x="3239" y="2556"/>
                      <a:pt x="3256" y="2556"/>
                      <a:pt x="3274" y="2557"/>
                    </a:cubicBezTo>
                    <a:cubicBezTo>
                      <a:pt x="3337" y="2563"/>
                      <a:pt x="3401" y="2565"/>
                      <a:pt x="3465" y="2567"/>
                    </a:cubicBezTo>
                    <a:cubicBezTo>
                      <a:pt x="3506" y="2570"/>
                      <a:pt x="3548" y="2573"/>
                      <a:pt x="3589" y="2574"/>
                    </a:cubicBezTo>
                    <a:cubicBezTo>
                      <a:pt x="3599" y="2574"/>
                      <a:pt x="3609" y="2574"/>
                      <a:pt x="3620" y="2574"/>
                    </a:cubicBezTo>
                    <a:cubicBezTo>
                      <a:pt x="3625" y="2574"/>
                      <a:pt x="3630" y="2574"/>
                      <a:pt x="3636" y="2574"/>
                    </a:cubicBezTo>
                    <a:cubicBezTo>
                      <a:pt x="3656" y="2575"/>
                      <a:pt x="3677" y="2575"/>
                      <a:pt x="3697" y="2575"/>
                    </a:cubicBezTo>
                    <a:cubicBezTo>
                      <a:pt x="3747" y="2575"/>
                      <a:pt x="3797" y="2574"/>
                      <a:pt x="3847" y="2573"/>
                    </a:cubicBezTo>
                    <a:cubicBezTo>
                      <a:pt x="3856" y="2573"/>
                      <a:pt x="3865" y="2573"/>
                      <a:pt x="3875" y="2573"/>
                    </a:cubicBezTo>
                    <a:cubicBezTo>
                      <a:pt x="3891" y="2573"/>
                      <a:pt x="3908" y="2573"/>
                      <a:pt x="3925" y="2573"/>
                    </a:cubicBezTo>
                    <a:cubicBezTo>
                      <a:pt x="3940" y="2573"/>
                      <a:pt x="3955" y="2573"/>
                      <a:pt x="3970" y="2572"/>
                    </a:cubicBezTo>
                    <a:cubicBezTo>
                      <a:pt x="3987" y="2572"/>
                      <a:pt x="4003" y="2571"/>
                      <a:pt x="4019" y="2570"/>
                    </a:cubicBezTo>
                    <a:cubicBezTo>
                      <a:pt x="4038" y="2570"/>
                      <a:pt x="4058" y="2569"/>
                      <a:pt x="4077" y="2567"/>
                    </a:cubicBezTo>
                    <a:cubicBezTo>
                      <a:pt x="4180" y="2562"/>
                      <a:pt x="4284" y="2555"/>
                      <a:pt x="4387" y="2545"/>
                    </a:cubicBezTo>
                    <a:cubicBezTo>
                      <a:pt x="4402" y="2543"/>
                      <a:pt x="4412" y="2542"/>
                      <a:pt x="4420" y="2541"/>
                    </a:cubicBezTo>
                    <a:cubicBezTo>
                      <a:pt x="4517" y="2530"/>
                      <a:pt x="4612" y="2517"/>
                      <a:pt x="4708" y="2503"/>
                    </a:cubicBezTo>
                    <a:cubicBezTo>
                      <a:pt x="4735" y="2499"/>
                      <a:pt x="4762" y="2495"/>
                      <a:pt x="4788" y="2490"/>
                    </a:cubicBezTo>
                    <a:cubicBezTo>
                      <a:pt x="4814" y="2486"/>
                      <a:pt x="4839" y="2482"/>
                      <a:pt x="4864" y="2479"/>
                    </a:cubicBezTo>
                    <a:cubicBezTo>
                      <a:pt x="4899" y="2472"/>
                      <a:pt x="4934" y="2462"/>
                      <a:pt x="4971" y="2455"/>
                    </a:cubicBezTo>
                    <a:cubicBezTo>
                      <a:pt x="5034" y="2443"/>
                      <a:pt x="5097" y="2430"/>
                      <a:pt x="5158" y="2416"/>
                    </a:cubicBezTo>
                    <a:cubicBezTo>
                      <a:pt x="5212" y="2403"/>
                      <a:pt x="5263" y="2389"/>
                      <a:pt x="5316" y="2375"/>
                    </a:cubicBezTo>
                    <a:cubicBezTo>
                      <a:pt x="5377" y="2359"/>
                      <a:pt x="5437" y="2341"/>
                      <a:pt x="5497" y="2324"/>
                    </a:cubicBezTo>
                    <a:cubicBezTo>
                      <a:pt x="5519" y="2317"/>
                      <a:pt x="5542" y="2311"/>
                      <a:pt x="5564" y="2304"/>
                    </a:cubicBezTo>
                    <a:cubicBezTo>
                      <a:pt x="5618" y="2286"/>
                      <a:pt x="5671" y="2267"/>
                      <a:pt x="5723" y="2249"/>
                    </a:cubicBezTo>
                    <a:cubicBezTo>
                      <a:pt x="5735" y="2244"/>
                      <a:pt x="5745" y="2241"/>
                      <a:pt x="5756" y="2237"/>
                    </a:cubicBezTo>
                    <a:cubicBezTo>
                      <a:pt x="5848" y="2203"/>
                      <a:pt x="5937" y="2166"/>
                      <a:pt x="6024" y="2126"/>
                    </a:cubicBezTo>
                    <a:cubicBezTo>
                      <a:pt x="6045" y="2117"/>
                      <a:pt x="6065" y="2108"/>
                      <a:pt x="6085" y="2098"/>
                    </a:cubicBezTo>
                    <a:cubicBezTo>
                      <a:pt x="6172" y="2057"/>
                      <a:pt x="6259" y="2014"/>
                      <a:pt x="6342" y="1969"/>
                    </a:cubicBezTo>
                    <a:cubicBezTo>
                      <a:pt x="6372" y="1952"/>
                      <a:pt x="6401" y="1935"/>
                      <a:pt x="6430" y="1917"/>
                    </a:cubicBezTo>
                    <a:cubicBezTo>
                      <a:pt x="6437" y="1913"/>
                      <a:pt x="6446" y="1908"/>
                      <a:pt x="6454" y="1902"/>
                    </a:cubicBezTo>
                    <a:cubicBezTo>
                      <a:pt x="6477" y="1888"/>
                      <a:pt x="6499" y="1874"/>
                      <a:pt x="6521" y="1859"/>
                    </a:cubicBezTo>
                    <a:cubicBezTo>
                      <a:pt x="6542" y="1846"/>
                      <a:pt x="6563" y="1832"/>
                      <a:pt x="6584" y="1818"/>
                    </a:cubicBezTo>
                    <a:cubicBezTo>
                      <a:pt x="6605" y="1804"/>
                      <a:pt x="6626" y="1789"/>
                      <a:pt x="6647" y="1774"/>
                    </a:cubicBezTo>
                    <a:cubicBezTo>
                      <a:pt x="6667" y="1760"/>
                      <a:pt x="6687" y="1746"/>
                      <a:pt x="6706" y="1732"/>
                    </a:cubicBezTo>
                    <a:cubicBezTo>
                      <a:pt x="6726" y="1717"/>
                      <a:pt x="6745" y="1702"/>
                      <a:pt x="6765" y="1685"/>
                    </a:cubicBezTo>
                    <a:cubicBezTo>
                      <a:pt x="6783" y="1671"/>
                      <a:pt x="6801" y="1657"/>
                      <a:pt x="6819" y="1642"/>
                    </a:cubicBezTo>
                    <a:cubicBezTo>
                      <a:pt x="6838" y="1626"/>
                      <a:pt x="6855" y="1611"/>
                      <a:pt x="6873" y="1594"/>
                    </a:cubicBezTo>
                    <a:cubicBezTo>
                      <a:pt x="6884" y="1584"/>
                      <a:pt x="6897" y="1573"/>
                      <a:pt x="6909" y="1563"/>
                    </a:cubicBezTo>
                    <a:cubicBezTo>
                      <a:pt x="6912" y="1559"/>
                      <a:pt x="6916" y="1556"/>
                      <a:pt x="6919" y="1552"/>
                    </a:cubicBezTo>
                    <a:cubicBezTo>
                      <a:pt x="6959" y="1516"/>
                      <a:pt x="6995" y="1479"/>
                      <a:pt x="7030" y="1442"/>
                    </a:cubicBezTo>
                    <a:cubicBezTo>
                      <a:pt x="7068" y="1402"/>
                      <a:pt x="7098" y="1365"/>
                      <a:pt x="7127" y="1328"/>
                    </a:cubicBezTo>
                    <a:cubicBezTo>
                      <a:pt x="7131" y="1325"/>
                      <a:pt x="7134" y="1320"/>
                      <a:pt x="7138" y="1316"/>
                    </a:cubicBezTo>
                    <a:cubicBezTo>
                      <a:pt x="7145" y="1307"/>
                      <a:pt x="7152" y="1298"/>
                      <a:pt x="7159" y="1288"/>
                    </a:cubicBezTo>
                    <a:cubicBezTo>
                      <a:pt x="7175" y="1267"/>
                      <a:pt x="7190" y="1246"/>
                      <a:pt x="7204" y="1225"/>
                    </a:cubicBezTo>
                    <a:cubicBezTo>
                      <a:pt x="7215" y="1210"/>
                      <a:pt x="7224" y="1195"/>
                      <a:pt x="7234" y="1181"/>
                    </a:cubicBezTo>
                    <a:cubicBezTo>
                      <a:pt x="7247" y="1160"/>
                      <a:pt x="7261" y="1139"/>
                      <a:pt x="7273" y="1117"/>
                    </a:cubicBezTo>
                    <a:cubicBezTo>
                      <a:pt x="7278" y="1109"/>
                      <a:pt x="7283" y="1101"/>
                      <a:pt x="7288" y="1092"/>
                    </a:cubicBezTo>
                    <a:cubicBezTo>
                      <a:pt x="7293" y="1085"/>
                      <a:pt x="7295" y="1078"/>
                      <a:pt x="7300" y="1071"/>
                    </a:cubicBezTo>
                    <a:cubicBezTo>
                      <a:pt x="7309" y="1053"/>
                      <a:pt x="7318" y="1034"/>
                      <a:pt x="7328" y="1017"/>
                    </a:cubicBezTo>
                    <a:cubicBezTo>
                      <a:pt x="7336" y="1000"/>
                      <a:pt x="7344" y="984"/>
                      <a:pt x="7351" y="968"/>
                    </a:cubicBezTo>
                    <a:cubicBezTo>
                      <a:pt x="7359" y="949"/>
                      <a:pt x="7367" y="930"/>
                      <a:pt x="7374" y="912"/>
                    </a:cubicBezTo>
                    <a:cubicBezTo>
                      <a:pt x="7379" y="901"/>
                      <a:pt x="7384" y="892"/>
                      <a:pt x="7388" y="881"/>
                    </a:cubicBezTo>
                    <a:cubicBezTo>
                      <a:pt x="7391" y="874"/>
                      <a:pt x="7392" y="868"/>
                      <a:pt x="7394" y="861"/>
                    </a:cubicBezTo>
                    <a:cubicBezTo>
                      <a:pt x="7400" y="844"/>
                      <a:pt x="7406" y="826"/>
                      <a:pt x="7412" y="809"/>
                    </a:cubicBezTo>
                    <a:cubicBezTo>
                      <a:pt x="7418" y="791"/>
                      <a:pt x="7422" y="775"/>
                      <a:pt x="7427" y="757"/>
                    </a:cubicBezTo>
                    <a:cubicBezTo>
                      <a:pt x="7432" y="740"/>
                      <a:pt x="7436" y="721"/>
                      <a:pt x="7440" y="704"/>
                    </a:cubicBezTo>
                    <a:cubicBezTo>
                      <a:pt x="7443" y="692"/>
                      <a:pt x="7446" y="682"/>
                      <a:pt x="7448" y="670"/>
                    </a:cubicBezTo>
                    <a:cubicBezTo>
                      <a:pt x="7449" y="664"/>
                      <a:pt x="7450" y="658"/>
                      <a:pt x="7451" y="652"/>
                    </a:cubicBezTo>
                    <a:cubicBezTo>
                      <a:pt x="7455" y="634"/>
                      <a:pt x="7457" y="616"/>
                      <a:pt x="7460" y="598"/>
                    </a:cubicBezTo>
                    <a:cubicBezTo>
                      <a:pt x="7462" y="580"/>
                      <a:pt x="7464" y="564"/>
                      <a:pt x="7467" y="546"/>
                    </a:cubicBezTo>
                    <a:cubicBezTo>
                      <a:pt x="7468" y="528"/>
                      <a:pt x="7469" y="510"/>
                      <a:pt x="7470" y="491"/>
                    </a:cubicBezTo>
                    <a:cubicBezTo>
                      <a:pt x="7471" y="480"/>
                      <a:pt x="7472" y="468"/>
                      <a:pt x="7472" y="456"/>
                    </a:cubicBezTo>
                    <a:cubicBezTo>
                      <a:pt x="7474" y="445"/>
                      <a:pt x="7474" y="434"/>
                      <a:pt x="7474" y="423"/>
                    </a:cubicBezTo>
                    <a:lnTo>
                      <a:pt x="7475" y="23"/>
                    </a:lnTo>
                    <a:lnTo>
                      <a:pt x="7475" y="23"/>
                    </a:lnTo>
                    <a:cubicBezTo>
                      <a:pt x="7475" y="45"/>
                      <a:pt x="7472" y="67"/>
                      <a:pt x="7471" y="89"/>
                    </a:cubicBezTo>
                    <a:cubicBezTo>
                      <a:pt x="7470" y="107"/>
                      <a:pt x="7469" y="125"/>
                      <a:pt x="7468" y="144"/>
                    </a:cubicBezTo>
                    <a:cubicBezTo>
                      <a:pt x="7465" y="161"/>
                      <a:pt x="7463" y="178"/>
                      <a:pt x="7461" y="195"/>
                    </a:cubicBezTo>
                    <a:cubicBezTo>
                      <a:pt x="7458" y="214"/>
                      <a:pt x="7455" y="231"/>
                      <a:pt x="7453" y="250"/>
                    </a:cubicBezTo>
                    <a:cubicBezTo>
                      <a:pt x="7449" y="267"/>
                      <a:pt x="7444" y="284"/>
                      <a:pt x="7441" y="301"/>
                    </a:cubicBezTo>
                    <a:cubicBezTo>
                      <a:pt x="7437" y="319"/>
                      <a:pt x="7433" y="337"/>
                      <a:pt x="7428" y="355"/>
                    </a:cubicBezTo>
                    <a:cubicBezTo>
                      <a:pt x="7423" y="371"/>
                      <a:pt x="7418" y="389"/>
                      <a:pt x="7413" y="406"/>
                    </a:cubicBezTo>
                    <a:cubicBezTo>
                      <a:pt x="7407" y="424"/>
                      <a:pt x="7401" y="441"/>
                      <a:pt x="7395" y="459"/>
                    </a:cubicBezTo>
                    <a:cubicBezTo>
                      <a:pt x="7390" y="476"/>
                      <a:pt x="7383" y="493"/>
                      <a:pt x="7376" y="509"/>
                    </a:cubicBezTo>
                    <a:cubicBezTo>
                      <a:pt x="7369" y="528"/>
                      <a:pt x="7360" y="546"/>
                      <a:pt x="7352" y="565"/>
                    </a:cubicBezTo>
                    <a:cubicBezTo>
                      <a:pt x="7345" y="581"/>
                      <a:pt x="7337" y="598"/>
                      <a:pt x="7329" y="614"/>
                    </a:cubicBezTo>
                    <a:cubicBezTo>
                      <a:pt x="7320" y="633"/>
                      <a:pt x="7310" y="650"/>
                      <a:pt x="7301" y="669"/>
                    </a:cubicBezTo>
                    <a:cubicBezTo>
                      <a:pt x="7292" y="684"/>
                      <a:pt x="7283" y="699"/>
                      <a:pt x="7274" y="714"/>
                    </a:cubicBezTo>
                    <a:cubicBezTo>
                      <a:pt x="7261" y="736"/>
                      <a:pt x="7248" y="757"/>
                      <a:pt x="7234" y="778"/>
                    </a:cubicBezTo>
                    <a:cubicBezTo>
                      <a:pt x="7225" y="792"/>
                      <a:pt x="7216" y="808"/>
                      <a:pt x="7205" y="822"/>
                    </a:cubicBezTo>
                    <a:cubicBezTo>
                      <a:pt x="7191" y="843"/>
                      <a:pt x="7175" y="865"/>
                      <a:pt x="7160" y="886"/>
                    </a:cubicBezTo>
                    <a:cubicBezTo>
                      <a:pt x="7149" y="899"/>
                      <a:pt x="7139" y="913"/>
                      <a:pt x="7128" y="926"/>
                    </a:cubicBezTo>
                    <a:cubicBezTo>
                      <a:pt x="7099" y="963"/>
                      <a:pt x="7068" y="999"/>
                      <a:pt x="7035" y="1035"/>
                    </a:cubicBezTo>
                    <a:cubicBezTo>
                      <a:pt x="6996" y="1077"/>
                      <a:pt x="6959" y="1113"/>
                      <a:pt x="6920" y="1150"/>
                    </a:cubicBezTo>
                    <a:cubicBezTo>
                      <a:pt x="6905" y="1164"/>
                      <a:pt x="6890" y="1178"/>
                      <a:pt x="6874" y="1192"/>
                    </a:cubicBezTo>
                    <a:cubicBezTo>
                      <a:pt x="6856" y="1208"/>
                      <a:pt x="6838" y="1224"/>
                      <a:pt x="6820" y="1239"/>
                    </a:cubicBezTo>
                    <a:cubicBezTo>
                      <a:pt x="6801" y="1255"/>
                      <a:pt x="6784" y="1269"/>
                      <a:pt x="6765" y="1284"/>
                    </a:cubicBezTo>
                    <a:cubicBezTo>
                      <a:pt x="6747" y="1299"/>
                      <a:pt x="6727" y="1314"/>
                      <a:pt x="6707" y="1329"/>
                    </a:cubicBezTo>
                    <a:cubicBezTo>
                      <a:pt x="6688" y="1343"/>
                      <a:pt x="6668" y="1357"/>
                      <a:pt x="6649" y="1371"/>
                    </a:cubicBezTo>
                    <a:cubicBezTo>
                      <a:pt x="6628" y="1386"/>
                      <a:pt x="6607" y="1402"/>
                      <a:pt x="6586" y="1416"/>
                    </a:cubicBezTo>
                    <a:cubicBezTo>
                      <a:pt x="6565" y="1430"/>
                      <a:pt x="6544" y="1444"/>
                      <a:pt x="6523" y="1458"/>
                    </a:cubicBezTo>
                    <a:cubicBezTo>
                      <a:pt x="6500" y="1472"/>
                      <a:pt x="6477" y="1486"/>
                      <a:pt x="6455" y="1500"/>
                    </a:cubicBezTo>
                    <a:cubicBezTo>
                      <a:pt x="6418" y="1523"/>
                      <a:pt x="6381" y="1545"/>
                      <a:pt x="6343" y="1566"/>
                    </a:cubicBezTo>
                    <a:cubicBezTo>
                      <a:pt x="6260" y="1613"/>
                      <a:pt x="6175" y="1655"/>
                      <a:pt x="6086" y="1696"/>
                    </a:cubicBezTo>
                    <a:cubicBezTo>
                      <a:pt x="6066" y="1705"/>
                      <a:pt x="6045" y="1714"/>
                      <a:pt x="6025" y="1724"/>
                    </a:cubicBezTo>
                    <a:cubicBezTo>
                      <a:pt x="5938" y="1763"/>
                      <a:pt x="5849" y="1801"/>
                      <a:pt x="5757" y="1835"/>
                    </a:cubicBezTo>
                    <a:cubicBezTo>
                      <a:pt x="5747" y="1838"/>
                      <a:pt x="5736" y="1842"/>
                      <a:pt x="5724" y="1846"/>
                    </a:cubicBezTo>
                    <a:cubicBezTo>
                      <a:pt x="5651" y="1873"/>
                      <a:pt x="5575" y="1896"/>
                      <a:pt x="5498" y="1921"/>
                    </a:cubicBezTo>
                    <a:cubicBezTo>
                      <a:pt x="5438" y="1938"/>
                      <a:pt x="5378" y="1956"/>
                      <a:pt x="5317" y="1972"/>
                    </a:cubicBezTo>
                    <a:cubicBezTo>
                      <a:pt x="5265" y="1986"/>
                      <a:pt x="5212" y="2000"/>
                      <a:pt x="5160" y="2013"/>
                    </a:cubicBezTo>
                    <a:cubicBezTo>
                      <a:pt x="5098" y="2027"/>
                      <a:pt x="5035" y="2040"/>
                      <a:pt x="4972" y="2053"/>
                    </a:cubicBezTo>
                    <a:cubicBezTo>
                      <a:pt x="4911" y="2064"/>
                      <a:pt x="4851" y="2077"/>
                      <a:pt x="4790" y="2088"/>
                    </a:cubicBezTo>
                    <a:cubicBezTo>
                      <a:pt x="4763" y="2092"/>
                      <a:pt x="4736" y="2096"/>
                      <a:pt x="4709" y="2101"/>
                    </a:cubicBezTo>
                    <a:cubicBezTo>
                      <a:pt x="4613" y="2116"/>
                      <a:pt x="4518" y="2129"/>
                      <a:pt x="4421" y="2138"/>
                    </a:cubicBezTo>
                    <a:cubicBezTo>
                      <a:pt x="4413" y="2139"/>
                      <a:pt x="4403" y="2140"/>
                      <a:pt x="4395" y="2141"/>
                    </a:cubicBezTo>
                    <a:cubicBezTo>
                      <a:pt x="4290" y="2152"/>
                      <a:pt x="4184" y="2159"/>
                      <a:pt x="4078" y="2165"/>
                    </a:cubicBezTo>
                    <a:cubicBezTo>
                      <a:pt x="4059" y="2166"/>
                      <a:pt x="4039" y="2167"/>
                      <a:pt x="4021" y="2167"/>
                    </a:cubicBezTo>
                    <a:cubicBezTo>
                      <a:pt x="3963" y="2169"/>
                      <a:pt x="3906" y="2169"/>
                      <a:pt x="3848" y="2171"/>
                    </a:cubicBezTo>
                    <a:cubicBezTo>
                      <a:pt x="3798" y="2171"/>
                      <a:pt x="3748" y="2172"/>
                      <a:pt x="3698" y="2172"/>
                    </a:cubicBezTo>
                    <a:cubicBezTo>
                      <a:pt x="3678" y="2172"/>
                      <a:pt x="3657" y="2172"/>
                      <a:pt x="3637" y="2172"/>
                    </a:cubicBezTo>
                    <a:cubicBezTo>
                      <a:pt x="3580" y="2171"/>
                      <a:pt x="3524" y="2168"/>
                      <a:pt x="3466" y="2165"/>
                    </a:cubicBezTo>
                    <a:cubicBezTo>
                      <a:pt x="3402" y="2162"/>
                      <a:pt x="3338" y="2160"/>
                      <a:pt x="3275" y="2155"/>
                    </a:cubicBezTo>
                    <a:cubicBezTo>
                      <a:pt x="3218" y="2151"/>
                      <a:pt x="3161" y="2145"/>
                      <a:pt x="3105" y="2139"/>
                    </a:cubicBezTo>
                    <a:cubicBezTo>
                      <a:pt x="3042" y="2133"/>
                      <a:pt x="2979" y="2126"/>
                      <a:pt x="2916" y="2118"/>
                    </a:cubicBezTo>
                    <a:cubicBezTo>
                      <a:pt x="2862" y="2111"/>
                      <a:pt x="2808" y="2102"/>
                      <a:pt x="2755" y="2094"/>
                    </a:cubicBezTo>
                    <a:cubicBezTo>
                      <a:pt x="2688" y="2083"/>
                      <a:pt x="2620" y="2071"/>
                      <a:pt x="2554" y="2059"/>
                    </a:cubicBezTo>
                    <a:cubicBezTo>
                      <a:pt x="2464" y="2041"/>
                      <a:pt x="2375" y="2024"/>
                      <a:pt x="2287" y="2001"/>
                    </a:cubicBezTo>
                    <a:cubicBezTo>
                      <a:pt x="2184" y="1976"/>
                      <a:pt x="2093" y="1950"/>
                      <a:pt x="2003" y="1922"/>
                    </a:cubicBezTo>
                    <a:cubicBezTo>
                      <a:pt x="1976" y="1914"/>
                      <a:pt x="1949" y="1906"/>
                      <a:pt x="1922" y="1898"/>
                    </a:cubicBezTo>
                    <a:cubicBezTo>
                      <a:pt x="1828" y="1866"/>
                      <a:pt x="1733" y="1833"/>
                      <a:pt x="1642" y="1797"/>
                    </a:cubicBezTo>
                    <a:cubicBezTo>
                      <a:pt x="1574" y="1770"/>
                      <a:pt x="1508" y="1740"/>
                      <a:pt x="1443" y="1710"/>
                    </a:cubicBezTo>
                    <a:cubicBezTo>
                      <a:pt x="1409" y="1695"/>
                      <a:pt x="1374" y="1682"/>
                      <a:pt x="1341" y="1665"/>
                    </a:cubicBezTo>
                    <a:cubicBezTo>
                      <a:pt x="1244" y="1618"/>
                      <a:pt x="1151" y="1567"/>
                      <a:pt x="1061" y="1514"/>
                    </a:cubicBezTo>
                    <a:cubicBezTo>
                      <a:pt x="354" y="1091"/>
                      <a:pt x="3" y="545"/>
                      <a:pt x="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7"/>
              <p:cNvSpPr/>
              <p:nvPr/>
            </p:nvSpPr>
            <p:spPr>
              <a:xfrm>
                <a:off x="4312400" y="1076775"/>
                <a:ext cx="205850" cy="119375"/>
              </a:xfrm>
              <a:custGeom>
                <a:avLst/>
                <a:gdLst/>
                <a:ahLst/>
                <a:cxnLst/>
                <a:rect l="l" t="t" r="r" b="b"/>
                <a:pathLst>
                  <a:path w="8234" h="4775" extrusionOk="0">
                    <a:moveTo>
                      <a:pt x="6796" y="885"/>
                    </a:moveTo>
                    <a:cubicBezTo>
                      <a:pt x="5358" y="25"/>
                      <a:pt x="2992" y="0"/>
                      <a:pt x="1513" y="831"/>
                    </a:cubicBezTo>
                    <a:cubicBezTo>
                      <a:pt x="34" y="1661"/>
                      <a:pt x="0" y="3031"/>
                      <a:pt x="1438" y="3891"/>
                    </a:cubicBezTo>
                    <a:cubicBezTo>
                      <a:pt x="2876" y="4750"/>
                      <a:pt x="5241" y="4774"/>
                      <a:pt x="6721" y="3943"/>
                    </a:cubicBezTo>
                    <a:cubicBezTo>
                      <a:pt x="8199" y="3113"/>
                      <a:pt x="8233" y="1743"/>
                      <a:pt x="6796" y="8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7"/>
              <p:cNvSpPr/>
              <p:nvPr/>
            </p:nvSpPr>
            <p:spPr>
              <a:xfrm>
                <a:off x="4406625" y="1390300"/>
                <a:ext cx="261375" cy="229475"/>
              </a:xfrm>
              <a:custGeom>
                <a:avLst/>
                <a:gdLst/>
                <a:ahLst/>
                <a:cxnLst/>
                <a:rect l="l" t="t" r="r" b="b"/>
                <a:pathLst>
                  <a:path w="10455" h="9179" extrusionOk="0">
                    <a:moveTo>
                      <a:pt x="3505" y="138"/>
                    </a:moveTo>
                    <a:cubicBezTo>
                      <a:pt x="3463" y="113"/>
                      <a:pt x="3420" y="94"/>
                      <a:pt x="3374" y="76"/>
                    </a:cubicBezTo>
                    <a:cubicBezTo>
                      <a:pt x="3363" y="71"/>
                      <a:pt x="3351" y="67"/>
                      <a:pt x="3338" y="62"/>
                    </a:cubicBezTo>
                    <a:cubicBezTo>
                      <a:pt x="3298" y="48"/>
                      <a:pt x="3258" y="36"/>
                      <a:pt x="3216" y="27"/>
                    </a:cubicBezTo>
                    <a:cubicBezTo>
                      <a:pt x="3209" y="26"/>
                      <a:pt x="3202" y="24"/>
                      <a:pt x="3195" y="21"/>
                    </a:cubicBezTo>
                    <a:cubicBezTo>
                      <a:pt x="3146" y="12"/>
                      <a:pt x="3095" y="6"/>
                      <a:pt x="3044" y="3"/>
                    </a:cubicBezTo>
                    <a:cubicBezTo>
                      <a:pt x="3031" y="1"/>
                      <a:pt x="3018" y="1"/>
                      <a:pt x="3004" y="1"/>
                    </a:cubicBezTo>
                    <a:cubicBezTo>
                      <a:pt x="2961" y="0"/>
                      <a:pt x="2918" y="0"/>
                      <a:pt x="2874" y="4"/>
                    </a:cubicBezTo>
                    <a:cubicBezTo>
                      <a:pt x="2861" y="5"/>
                      <a:pt x="2849" y="5"/>
                      <a:pt x="2837" y="6"/>
                    </a:cubicBezTo>
                    <a:cubicBezTo>
                      <a:pt x="2784" y="12"/>
                      <a:pt x="2728" y="20"/>
                      <a:pt x="2671" y="32"/>
                    </a:cubicBezTo>
                    <a:cubicBezTo>
                      <a:pt x="2658" y="34"/>
                      <a:pt x="2645" y="38"/>
                      <a:pt x="2632" y="41"/>
                    </a:cubicBezTo>
                    <a:cubicBezTo>
                      <a:pt x="2606" y="47"/>
                      <a:pt x="2581" y="53"/>
                      <a:pt x="2554" y="60"/>
                    </a:cubicBezTo>
                    <a:cubicBezTo>
                      <a:pt x="2541" y="63"/>
                      <a:pt x="2528" y="70"/>
                      <a:pt x="2515" y="74"/>
                    </a:cubicBezTo>
                    <a:cubicBezTo>
                      <a:pt x="2464" y="90"/>
                      <a:pt x="2410" y="109"/>
                      <a:pt x="2357" y="131"/>
                    </a:cubicBezTo>
                    <a:cubicBezTo>
                      <a:pt x="2332" y="140"/>
                      <a:pt x="2308" y="148"/>
                      <a:pt x="2283" y="160"/>
                    </a:cubicBezTo>
                    <a:cubicBezTo>
                      <a:pt x="2205" y="195"/>
                      <a:pt x="2126" y="234"/>
                      <a:pt x="2045" y="280"/>
                    </a:cubicBezTo>
                    <a:cubicBezTo>
                      <a:pt x="1981" y="318"/>
                      <a:pt x="1918" y="358"/>
                      <a:pt x="1856" y="400"/>
                    </a:cubicBezTo>
                    <a:cubicBezTo>
                      <a:pt x="1837" y="413"/>
                      <a:pt x="1820" y="426"/>
                      <a:pt x="1802" y="439"/>
                    </a:cubicBezTo>
                    <a:cubicBezTo>
                      <a:pt x="1756" y="472"/>
                      <a:pt x="1710" y="507"/>
                      <a:pt x="1665" y="543"/>
                    </a:cubicBezTo>
                    <a:cubicBezTo>
                      <a:pt x="1647" y="556"/>
                      <a:pt x="1631" y="568"/>
                      <a:pt x="1613" y="582"/>
                    </a:cubicBezTo>
                    <a:cubicBezTo>
                      <a:pt x="1556" y="630"/>
                      <a:pt x="1498" y="681"/>
                      <a:pt x="1442" y="733"/>
                    </a:cubicBezTo>
                    <a:cubicBezTo>
                      <a:pt x="1430" y="744"/>
                      <a:pt x="1423" y="752"/>
                      <a:pt x="1415" y="759"/>
                    </a:cubicBezTo>
                    <a:cubicBezTo>
                      <a:pt x="1364" y="808"/>
                      <a:pt x="1313" y="858"/>
                      <a:pt x="1264" y="909"/>
                    </a:cubicBezTo>
                    <a:cubicBezTo>
                      <a:pt x="1246" y="929"/>
                      <a:pt x="1228" y="949"/>
                      <a:pt x="1210" y="970"/>
                    </a:cubicBezTo>
                    <a:cubicBezTo>
                      <a:pt x="1171" y="1011"/>
                      <a:pt x="1134" y="1053"/>
                      <a:pt x="1098" y="1096"/>
                    </a:cubicBezTo>
                    <a:cubicBezTo>
                      <a:pt x="1078" y="1119"/>
                      <a:pt x="1059" y="1143"/>
                      <a:pt x="1039" y="1166"/>
                    </a:cubicBezTo>
                    <a:cubicBezTo>
                      <a:pt x="1004" y="1210"/>
                      <a:pt x="969" y="1255"/>
                      <a:pt x="934" y="1300"/>
                    </a:cubicBezTo>
                    <a:cubicBezTo>
                      <a:pt x="918" y="1322"/>
                      <a:pt x="900" y="1345"/>
                      <a:pt x="884" y="1368"/>
                    </a:cubicBezTo>
                    <a:cubicBezTo>
                      <a:pt x="841" y="1426"/>
                      <a:pt x="800" y="1486"/>
                      <a:pt x="760" y="1546"/>
                    </a:cubicBezTo>
                    <a:cubicBezTo>
                      <a:pt x="753" y="1557"/>
                      <a:pt x="746" y="1566"/>
                      <a:pt x="739" y="1577"/>
                    </a:cubicBezTo>
                    <a:cubicBezTo>
                      <a:pt x="693" y="1648"/>
                      <a:pt x="648" y="1720"/>
                      <a:pt x="606" y="1794"/>
                    </a:cubicBezTo>
                    <a:cubicBezTo>
                      <a:pt x="593" y="1815"/>
                      <a:pt x="582" y="1837"/>
                      <a:pt x="570" y="1858"/>
                    </a:cubicBezTo>
                    <a:cubicBezTo>
                      <a:pt x="540" y="1912"/>
                      <a:pt x="511" y="1964"/>
                      <a:pt x="483" y="2019"/>
                    </a:cubicBezTo>
                    <a:cubicBezTo>
                      <a:pt x="470" y="2046"/>
                      <a:pt x="456" y="2073"/>
                      <a:pt x="443" y="2100"/>
                    </a:cubicBezTo>
                    <a:cubicBezTo>
                      <a:pt x="417" y="2150"/>
                      <a:pt x="394" y="2201"/>
                      <a:pt x="371" y="2252"/>
                    </a:cubicBezTo>
                    <a:cubicBezTo>
                      <a:pt x="358" y="2280"/>
                      <a:pt x="346" y="2307"/>
                      <a:pt x="334" y="2334"/>
                    </a:cubicBezTo>
                    <a:cubicBezTo>
                      <a:pt x="310" y="2391"/>
                      <a:pt x="287" y="2448"/>
                      <a:pt x="264" y="2507"/>
                    </a:cubicBezTo>
                    <a:cubicBezTo>
                      <a:pt x="257" y="2528"/>
                      <a:pt x="248" y="2548"/>
                      <a:pt x="241" y="2569"/>
                    </a:cubicBezTo>
                    <a:cubicBezTo>
                      <a:pt x="212" y="2647"/>
                      <a:pt x="186" y="2725"/>
                      <a:pt x="162" y="2803"/>
                    </a:cubicBezTo>
                    <a:cubicBezTo>
                      <a:pt x="157" y="2821"/>
                      <a:pt x="154" y="2837"/>
                      <a:pt x="148" y="2855"/>
                    </a:cubicBezTo>
                    <a:cubicBezTo>
                      <a:pt x="130" y="2916"/>
                      <a:pt x="114" y="2978"/>
                      <a:pt x="99" y="3040"/>
                    </a:cubicBezTo>
                    <a:cubicBezTo>
                      <a:pt x="92" y="3067"/>
                      <a:pt x="87" y="3094"/>
                      <a:pt x="81" y="3119"/>
                    </a:cubicBezTo>
                    <a:cubicBezTo>
                      <a:pt x="69" y="3173"/>
                      <a:pt x="59" y="3226"/>
                      <a:pt x="50" y="3278"/>
                    </a:cubicBezTo>
                    <a:cubicBezTo>
                      <a:pt x="45" y="3306"/>
                      <a:pt x="40" y="3334"/>
                      <a:pt x="37" y="3361"/>
                    </a:cubicBezTo>
                    <a:cubicBezTo>
                      <a:pt x="29" y="3416"/>
                      <a:pt x="23" y="3468"/>
                      <a:pt x="17" y="3522"/>
                    </a:cubicBezTo>
                    <a:cubicBezTo>
                      <a:pt x="15" y="3547"/>
                      <a:pt x="11" y="3571"/>
                      <a:pt x="10" y="3596"/>
                    </a:cubicBezTo>
                    <a:cubicBezTo>
                      <a:pt x="4" y="3671"/>
                      <a:pt x="1" y="3747"/>
                      <a:pt x="1" y="3823"/>
                    </a:cubicBezTo>
                    <a:cubicBezTo>
                      <a:pt x="2" y="4309"/>
                      <a:pt x="131" y="4685"/>
                      <a:pt x="351" y="4934"/>
                    </a:cubicBezTo>
                    <a:cubicBezTo>
                      <a:pt x="424" y="5017"/>
                      <a:pt x="507" y="5086"/>
                      <a:pt x="599" y="5139"/>
                    </a:cubicBezTo>
                    <a:lnTo>
                      <a:pt x="7548" y="9178"/>
                    </a:lnTo>
                    <a:cubicBezTo>
                      <a:pt x="7180" y="8963"/>
                      <a:pt x="6952" y="8508"/>
                      <a:pt x="6950" y="7861"/>
                    </a:cubicBezTo>
                    <a:cubicBezTo>
                      <a:pt x="6950" y="7786"/>
                      <a:pt x="6953" y="7710"/>
                      <a:pt x="6959" y="7633"/>
                    </a:cubicBezTo>
                    <a:cubicBezTo>
                      <a:pt x="6960" y="7609"/>
                      <a:pt x="6964" y="7585"/>
                      <a:pt x="6966" y="7561"/>
                    </a:cubicBezTo>
                    <a:cubicBezTo>
                      <a:pt x="6971" y="7507"/>
                      <a:pt x="6978" y="7453"/>
                      <a:pt x="6986" y="7400"/>
                    </a:cubicBezTo>
                    <a:cubicBezTo>
                      <a:pt x="6989" y="7372"/>
                      <a:pt x="6994" y="7344"/>
                      <a:pt x="6999" y="7316"/>
                    </a:cubicBezTo>
                    <a:cubicBezTo>
                      <a:pt x="7008" y="7263"/>
                      <a:pt x="7019" y="7211"/>
                      <a:pt x="7030" y="7158"/>
                    </a:cubicBezTo>
                    <a:cubicBezTo>
                      <a:pt x="7036" y="7131"/>
                      <a:pt x="7041" y="7105"/>
                      <a:pt x="7048" y="7078"/>
                    </a:cubicBezTo>
                    <a:cubicBezTo>
                      <a:pt x="7062" y="7016"/>
                      <a:pt x="7079" y="6954"/>
                      <a:pt x="7097" y="6892"/>
                    </a:cubicBezTo>
                    <a:cubicBezTo>
                      <a:pt x="7101" y="6876"/>
                      <a:pt x="7106" y="6858"/>
                      <a:pt x="7111" y="6842"/>
                    </a:cubicBezTo>
                    <a:cubicBezTo>
                      <a:pt x="7135" y="6763"/>
                      <a:pt x="7161" y="6684"/>
                      <a:pt x="7190" y="6606"/>
                    </a:cubicBezTo>
                    <a:cubicBezTo>
                      <a:pt x="7197" y="6586"/>
                      <a:pt x="7206" y="6565"/>
                      <a:pt x="7213" y="6546"/>
                    </a:cubicBezTo>
                    <a:cubicBezTo>
                      <a:pt x="7236" y="6487"/>
                      <a:pt x="7259" y="6430"/>
                      <a:pt x="7284" y="6373"/>
                    </a:cubicBezTo>
                    <a:cubicBezTo>
                      <a:pt x="7295" y="6345"/>
                      <a:pt x="7307" y="6318"/>
                      <a:pt x="7320" y="6291"/>
                    </a:cubicBezTo>
                    <a:cubicBezTo>
                      <a:pt x="7343" y="6240"/>
                      <a:pt x="7366" y="6188"/>
                      <a:pt x="7392" y="6138"/>
                    </a:cubicBezTo>
                    <a:cubicBezTo>
                      <a:pt x="7405" y="6110"/>
                      <a:pt x="7419" y="6083"/>
                      <a:pt x="7432" y="6057"/>
                    </a:cubicBezTo>
                    <a:cubicBezTo>
                      <a:pt x="7460" y="6003"/>
                      <a:pt x="7489" y="5949"/>
                      <a:pt x="7518" y="5897"/>
                    </a:cubicBezTo>
                    <a:cubicBezTo>
                      <a:pt x="7531" y="5876"/>
                      <a:pt x="7543" y="5854"/>
                      <a:pt x="7555" y="5831"/>
                    </a:cubicBezTo>
                    <a:cubicBezTo>
                      <a:pt x="7597" y="5758"/>
                      <a:pt x="7642" y="5686"/>
                      <a:pt x="7688" y="5614"/>
                    </a:cubicBezTo>
                    <a:cubicBezTo>
                      <a:pt x="7695" y="5605"/>
                      <a:pt x="7702" y="5595"/>
                      <a:pt x="7709" y="5584"/>
                    </a:cubicBezTo>
                    <a:cubicBezTo>
                      <a:pt x="7749" y="5523"/>
                      <a:pt x="7790" y="5464"/>
                      <a:pt x="7833" y="5405"/>
                    </a:cubicBezTo>
                    <a:cubicBezTo>
                      <a:pt x="7849" y="5383"/>
                      <a:pt x="7867" y="5361"/>
                      <a:pt x="7883" y="5339"/>
                    </a:cubicBezTo>
                    <a:cubicBezTo>
                      <a:pt x="7918" y="5293"/>
                      <a:pt x="7953" y="5248"/>
                      <a:pt x="7988" y="5205"/>
                    </a:cubicBezTo>
                    <a:cubicBezTo>
                      <a:pt x="8008" y="5181"/>
                      <a:pt x="8027" y="5158"/>
                      <a:pt x="8047" y="5135"/>
                    </a:cubicBezTo>
                    <a:cubicBezTo>
                      <a:pt x="8083" y="5092"/>
                      <a:pt x="8120" y="5050"/>
                      <a:pt x="8159" y="5008"/>
                    </a:cubicBezTo>
                    <a:cubicBezTo>
                      <a:pt x="8177" y="4988"/>
                      <a:pt x="8195" y="4967"/>
                      <a:pt x="8214" y="4948"/>
                    </a:cubicBezTo>
                    <a:cubicBezTo>
                      <a:pt x="8263" y="4896"/>
                      <a:pt x="8313" y="4845"/>
                      <a:pt x="8364" y="4797"/>
                    </a:cubicBezTo>
                    <a:cubicBezTo>
                      <a:pt x="8372" y="4789"/>
                      <a:pt x="8379" y="4782"/>
                      <a:pt x="8387" y="4774"/>
                    </a:cubicBezTo>
                    <a:cubicBezTo>
                      <a:pt x="8445" y="4720"/>
                      <a:pt x="8503" y="4670"/>
                      <a:pt x="8562" y="4621"/>
                    </a:cubicBezTo>
                    <a:cubicBezTo>
                      <a:pt x="8580" y="4607"/>
                      <a:pt x="8596" y="4594"/>
                      <a:pt x="8614" y="4580"/>
                    </a:cubicBezTo>
                    <a:cubicBezTo>
                      <a:pt x="8659" y="4544"/>
                      <a:pt x="8705" y="4510"/>
                      <a:pt x="8752" y="4477"/>
                    </a:cubicBezTo>
                    <a:cubicBezTo>
                      <a:pt x="8769" y="4464"/>
                      <a:pt x="8787" y="4451"/>
                      <a:pt x="8805" y="4439"/>
                    </a:cubicBezTo>
                    <a:cubicBezTo>
                      <a:pt x="8867" y="4396"/>
                      <a:pt x="8930" y="4355"/>
                      <a:pt x="8994" y="4319"/>
                    </a:cubicBezTo>
                    <a:cubicBezTo>
                      <a:pt x="9075" y="4272"/>
                      <a:pt x="9154" y="4233"/>
                      <a:pt x="9232" y="4199"/>
                    </a:cubicBezTo>
                    <a:cubicBezTo>
                      <a:pt x="9257" y="4187"/>
                      <a:pt x="9281" y="4179"/>
                      <a:pt x="9306" y="4170"/>
                    </a:cubicBezTo>
                    <a:cubicBezTo>
                      <a:pt x="9359" y="4147"/>
                      <a:pt x="9413" y="4128"/>
                      <a:pt x="9465" y="4111"/>
                    </a:cubicBezTo>
                    <a:cubicBezTo>
                      <a:pt x="9504" y="4100"/>
                      <a:pt x="9543" y="4088"/>
                      <a:pt x="9581" y="4080"/>
                    </a:cubicBezTo>
                    <a:cubicBezTo>
                      <a:pt x="9594" y="4076"/>
                      <a:pt x="9607" y="4073"/>
                      <a:pt x="9620" y="4070"/>
                    </a:cubicBezTo>
                    <a:cubicBezTo>
                      <a:pt x="9677" y="4058"/>
                      <a:pt x="9733" y="4049"/>
                      <a:pt x="9787" y="4045"/>
                    </a:cubicBezTo>
                    <a:cubicBezTo>
                      <a:pt x="9799" y="4044"/>
                      <a:pt x="9810" y="4044"/>
                      <a:pt x="9823" y="4042"/>
                    </a:cubicBezTo>
                    <a:cubicBezTo>
                      <a:pt x="9867" y="4039"/>
                      <a:pt x="9910" y="4038"/>
                      <a:pt x="9953" y="4040"/>
                    </a:cubicBezTo>
                    <a:cubicBezTo>
                      <a:pt x="9967" y="4040"/>
                      <a:pt x="9980" y="4040"/>
                      <a:pt x="9993" y="4041"/>
                    </a:cubicBezTo>
                    <a:cubicBezTo>
                      <a:pt x="10044" y="4045"/>
                      <a:pt x="10095" y="4051"/>
                      <a:pt x="10144" y="4060"/>
                    </a:cubicBezTo>
                    <a:cubicBezTo>
                      <a:pt x="10151" y="4061"/>
                      <a:pt x="10158" y="4063"/>
                      <a:pt x="10165" y="4066"/>
                    </a:cubicBezTo>
                    <a:cubicBezTo>
                      <a:pt x="10207" y="4075"/>
                      <a:pt x="10248" y="4087"/>
                      <a:pt x="10287" y="4101"/>
                    </a:cubicBezTo>
                    <a:cubicBezTo>
                      <a:pt x="10300" y="4105"/>
                      <a:pt x="10312" y="4109"/>
                      <a:pt x="10323" y="4114"/>
                    </a:cubicBezTo>
                    <a:cubicBezTo>
                      <a:pt x="10369" y="4132"/>
                      <a:pt x="10412" y="4152"/>
                      <a:pt x="10454" y="4177"/>
                    </a:cubicBezTo>
                    <a:lnTo>
                      <a:pt x="3505" y="13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7"/>
              <p:cNvSpPr/>
              <p:nvPr/>
            </p:nvSpPr>
            <p:spPr>
              <a:xfrm>
                <a:off x="4442650" y="1391775"/>
                <a:ext cx="201575" cy="117800"/>
              </a:xfrm>
              <a:custGeom>
                <a:avLst/>
                <a:gdLst/>
                <a:ahLst/>
                <a:cxnLst/>
                <a:rect l="l" t="t" r="r" b="b"/>
                <a:pathLst>
                  <a:path w="8063" h="4712" extrusionOk="0">
                    <a:moveTo>
                      <a:pt x="1113" y="1"/>
                    </a:moveTo>
                    <a:cubicBezTo>
                      <a:pt x="951" y="47"/>
                      <a:pt x="779" y="120"/>
                      <a:pt x="604" y="221"/>
                    </a:cubicBezTo>
                    <a:cubicBezTo>
                      <a:pt x="394" y="343"/>
                      <a:pt x="191" y="495"/>
                      <a:pt x="1" y="674"/>
                    </a:cubicBezTo>
                    <a:lnTo>
                      <a:pt x="6950" y="4712"/>
                    </a:lnTo>
                    <a:cubicBezTo>
                      <a:pt x="7140" y="4534"/>
                      <a:pt x="7343" y="4381"/>
                      <a:pt x="7553" y="4260"/>
                    </a:cubicBezTo>
                    <a:cubicBezTo>
                      <a:pt x="7728" y="4159"/>
                      <a:pt x="7900" y="4085"/>
                      <a:pt x="8062" y="4039"/>
                    </a:cubicBezTo>
                    <a:lnTo>
                      <a:pt x="1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7"/>
              <p:cNvSpPr/>
              <p:nvPr/>
            </p:nvSpPr>
            <p:spPr>
              <a:xfrm>
                <a:off x="4580275" y="1491225"/>
                <a:ext cx="102775" cy="132000"/>
              </a:xfrm>
              <a:custGeom>
                <a:avLst/>
                <a:gdLst/>
                <a:ahLst/>
                <a:cxnLst/>
                <a:rect l="l" t="t" r="r" b="b"/>
                <a:pathLst>
                  <a:path w="4111" h="5280" extrusionOk="0">
                    <a:moveTo>
                      <a:pt x="2969" y="1"/>
                    </a:moveTo>
                    <a:cubicBezTo>
                      <a:pt x="2692" y="1"/>
                      <a:pt x="2379" y="91"/>
                      <a:pt x="2048" y="282"/>
                    </a:cubicBezTo>
                    <a:cubicBezTo>
                      <a:pt x="915" y="937"/>
                      <a:pt x="0" y="2523"/>
                      <a:pt x="4" y="3824"/>
                    </a:cubicBezTo>
                    <a:cubicBezTo>
                      <a:pt x="6" y="4746"/>
                      <a:pt x="469" y="5280"/>
                      <a:pt x="1142" y="5280"/>
                    </a:cubicBezTo>
                    <a:cubicBezTo>
                      <a:pt x="1419" y="5280"/>
                      <a:pt x="1731" y="5189"/>
                      <a:pt x="2061" y="4999"/>
                    </a:cubicBezTo>
                    <a:cubicBezTo>
                      <a:pt x="3194" y="4344"/>
                      <a:pt x="4110" y="2757"/>
                      <a:pt x="4107" y="1455"/>
                    </a:cubicBezTo>
                    <a:cubicBezTo>
                      <a:pt x="4104" y="533"/>
                      <a:pt x="3641" y="1"/>
                      <a:pt x="2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7"/>
              <p:cNvSpPr/>
              <p:nvPr/>
            </p:nvSpPr>
            <p:spPr>
              <a:xfrm>
                <a:off x="4587950" y="1501100"/>
                <a:ext cx="87425" cy="112275"/>
              </a:xfrm>
              <a:custGeom>
                <a:avLst/>
                <a:gdLst/>
                <a:ahLst/>
                <a:cxnLst/>
                <a:rect l="l" t="t" r="r" b="b"/>
                <a:pathLst>
                  <a:path w="3497" h="4491" extrusionOk="0">
                    <a:moveTo>
                      <a:pt x="2526" y="0"/>
                    </a:moveTo>
                    <a:cubicBezTo>
                      <a:pt x="2290" y="0"/>
                      <a:pt x="2024" y="77"/>
                      <a:pt x="1742" y="239"/>
                    </a:cubicBezTo>
                    <a:cubicBezTo>
                      <a:pt x="779" y="796"/>
                      <a:pt x="0" y="2145"/>
                      <a:pt x="4" y="3252"/>
                    </a:cubicBezTo>
                    <a:cubicBezTo>
                      <a:pt x="5" y="4037"/>
                      <a:pt x="399" y="4490"/>
                      <a:pt x="971" y="4490"/>
                    </a:cubicBezTo>
                    <a:cubicBezTo>
                      <a:pt x="1206" y="4490"/>
                      <a:pt x="1472" y="4413"/>
                      <a:pt x="1753" y="4251"/>
                    </a:cubicBezTo>
                    <a:cubicBezTo>
                      <a:pt x="2717" y="3695"/>
                      <a:pt x="3496" y="2345"/>
                      <a:pt x="3493" y="1237"/>
                    </a:cubicBezTo>
                    <a:cubicBezTo>
                      <a:pt x="3491" y="453"/>
                      <a:pt x="3097" y="0"/>
                      <a:pt x="2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7"/>
              <p:cNvSpPr/>
              <p:nvPr/>
            </p:nvSpPr>
            <p:spPr>
              <a:xfrm>
                <a:off x="4601925" y="1520300"/>
                <a:ext cx="56075" cy="72025"/>
              </a:xfrm>
              <a:custGeom>
                <a:avLst/>
                <a:gdLst/>
                <a:ahLst/>
                <a:cxnLst/>
                <a:rect l="l" t="t" r="r" b="b"/>
                <a:pathLst>
                  <a:path w="2243" h="2881" extrusionOk="0">
                    <a:moveTo>
                      <a:pt x="1620" y="1"/>
                    </a:moveTo>
                    <a:cubicBezTo>
                      <a:pt x="1469" y="1"/>
                      <a:pt x="1298" y="50"/>
                      <a:pt x="1118" y="154"/>
                    </a:cubicBezTo>
                    <a:cubicBezTo>
                      <a:pt x="500" y="511"/>
                      <a:pt x="0" y="1377"/>
                      <a:pt x="2" y="2087"/>
                    </a:cubicBezTo>
                    <a:cubicBezTo>
                      <a:pt x="4" y="2590"/>
                      <a:pt x="256" y="2881"/>
                      <a:pt x="623" y="2881"/>
                    </a:cubicBezTo>
                    <a:cubicBezTo>
                      <a:pt x="774" y="2881"/>
                      <a:pt x="945" y="2831"/>
                      <a:pt x="1125" y="2727"/>
                    </a:cubicBezTo>
                    <a:cubicBezTo>
                      <a:pt x="1744" y="2370"/>
                      <a:pt x="2243" y="1504"/>
                      <a:pt x="2241" y="795"/>
                    </a:cubicBezTo>
                    <a:cubicBezTo>
                      <a:pt x="2240" y="291"/>
                      <a:pt x="1987"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7"/>
              <p:cNvSpPr/>
              <p:nvPr/>
            </p:nvSpPr>
            <p:spPr>
              <a:xfrm>
                <a:off x="4616025" y="1536625"/>
                <a:ext cx="30500" cy="39125"/>
              </a:xfrm>
              <a:custGeom>
                <a:avLst/>
                <a:gdLst/>
                <a:ahLst/>
                <a:cxnLst/>
                <a:rect l="l" t="t" r="r" b="b"/>
                <a:pathLst>
                  <a:path w="1220" h="1565" extrusionOk="0">
                    <a:moveTo>
                      <a:pt x="881" y="0"/>
                    </a:moveTo>
                    <a:cubicBezTo>
                      <a:pt x="799" y="0"/>
                      <a:pt x="706" y="27"/>
                      <a:pt x="608" y="83"/>
                    </a:cubicBezTo>
                    <a:cubicBezTo>
                      <a:pt x="273" y="277"/>
                      <a:pt x="1" y="747"/>
                      <a:pt x="2" y="1134"/>
                    </a:cubicBezTo>
                    <a:cubicBezTo>
                      <a:pt x="3" y="1407"/>
                      <a:pt x="140" y="1565"/>
                      <a:pt x="340" y="1565"/>
                    </a:cubicBezTo>
                    <a:cubicBezTo>
                      <a:pt x="422" y="1565"/>
                      <a:pt x="514" y="1538"/>
                      <a:pt x="612" y="1481"/>
                    </a:cubicBezTo>
                    <a:cubicBezTo>
                      <a:pt x="948" y="1288"/>
                      <a:pt x="1219" y="817"/>
                      <a:pt x="1219" y="431"/>
                    </a:cubicBezTo>
                    <a:cubicBezTo>
                      <a:pt x="1218" y="158"/>
                      <a:pt x="1081" y="0"/>
                      <a:pt x="8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7"/>
              <p:cNvSpPr/>
              <p:nvPr/>
            </p:nvSpPr>
            <p:spPr>
              <a:xfrm>
                <a:off x="4591025" y="1508375"/>
                <a:ext cx="77950" cy="98100"/>
              </a:xfrm>
              <a:custGeom>
                <a:avLst/>
                <a:gdLst/>
                <a:ahLst/>
                <a:cxnLst/>
                <a:rect l="l" t="t" r="r" b="b"/>
                <a:pathLst>
                  <a:path w="3118" h="3924" extrusionOk="0">
                    <a:moveTo>
                      <a:pt x="2485" y="1"/>
                    </a:moveTo>
                    <a:cubicBezTo>
                      <a:pt x="2443" y="1"/>
                      <a:pt x="2390" y="42"/>
                      <a:pt x="2359" y="104"/>
                    </a:cubicBezTo>
                    <a:cubicBezTo>
                      <a:pt x="2324" y="173"/>
                      <a:pt x="2330" y="239"/>
                      <a:pt x="2373" y="253"/>
                    </a:cubicBezTo>
                    <a:cubicBezTo>
                      <a:pt x="2379" y="255"/>
                      <a:pt x="2384" y="256"/>
                      <a:pt x="2390" y="256"/>
                    </a:cubicBezTo>
                    <a:cubicBezTo>
                      <a:pt x="2431" y="256"/>
                      <a:pt x="2484" y="213"/>
                      <a:pt x="2516" y="153"/>
                    </a:cubicBezTo>
                    <a:cubicBezTo>
                      <a:pt x="2551" y="84"/>
                      <a:pt x="2545" y="16"/>
                      <a:pt x="2502" y="3"/>
                    </a:cubicBezTo>
                    <a:cubicBezTo>
                      <a:pt x="2496" y="2"/>
                      <a:pt x="2491" y="1"/>
                      <a:pt x="2485" y="1"/>
                    </a:cubicBezTo>
                    <a:close/>
                    <a:moveTo>
                      <a:pt x="1396" y="344"/>
                    </a:moveTo>
                    <a:cubicBezTo>
                      <a:pt x="1379" y="344"/>
                      <a:pt x="1360" y="351"/>
                      <a:pt x="1339" y="366"/>
                    </a:cubicBezTo>
                    <a:cubicBezTo>
                      <a:pt x="1283" y="405"/>
                      <a:pt x="1242" y="484"/>
                      <a:pt x="1248" y="544"/>
                    </a:cubicBezTo>
                    <a:cubicBezTo>
                      <a:pt x="1251" y="580"/>
                      <a:pt x="1272" y="600"/>
                      <a:pt x="1301" y="600"/>
                    </a:cubicBezTo>
                    <a:cubicBezTo>
                      <a:pt x="1318" y="600"/>
                      <a:pt x="1338" y="593"/>
                      <a:pt x="1358" y="579"/>
                    </a:cubicBezTo>
                    <a:cubicBezTo>
                      <a:pt x="1414" y="539"/>
                      <a:pt x="1455" y="460"/>
                      <a:pt x="1449" y="401"/>
                    </a:cubicBezTo>
                    <a:cubicBezTo>
                      <a:pt x="1446" y="365"/>
                      <a:pt x="1425" y="344"/>
                      <a:pt x="1396" y="344"/>
                    </a:cubicBezTo>
                    <a:close/>
                    <a:moveTo>
                      <a:pt x="3059" y="731"/>
                    </a:moveTo>
                    <a:cubicBezTo>
                      <a:pt x="3042" y="731"/>
                      <a:pt x="3022" y="738"/>
                      <a:pt x="3001" y="752"/>
                    </a:cubicBezTo>
                    <a:cubicBezTo>
                      <a:pt x="2946" y="791"/>
                      <a:pt x="2905" y="870"/>
                      <a:pt x="2911" y="930"/>
                    </a:cubicBezTo>
                    <a:cubicBezTo>
                      <a:pt x="2914" y="966"/>
                      <a:pt x="2935" y="986"/>
                      <a:pt x="2963" y="986"/>
                    </a:cubicBezTo>
                    <a:cubicBezTo>
                      <a:pt x="2980" y="986"/>
                      <a:pt x="3000" y="979"/>
                      <a:pt x="3021" y="965"/>
                    </a:cubicBezTo>
                    <a:cubicBezTo>
                      <a:pt x="3077" y="925"/>
                      <a:pt x="3118" y="846"/>
                      <a:pt x="3112" y="787"/>
                    </a:cubicBezTo>
                    <a:cubicBezTo>
                      <a:pt x="3108" y="751"/>
                      <a:pt x="3088" y="731"/>
                      <a:pt x="3059" y="731"/>
                    </a:cubicBezTo>
                    <a:close/>
                    <a:moveTo>
                      <a:pt x="431" y="1561"/>
                    </a:moveTo>
                    <a:cubicBezTo>
                      <a:pt x="390" y="1561"/>
                      <a:pt x="337" y="1603"/>
                      <a:pt x="305" y="1664"/>
                    </a:cubicBezTo>
                    <a:cubicBezTo>
                      <a:pt x="270" y="1733"/>
                      <a:pt x="276" y="1800"/>
                      <a:pt x="319" y="1813"/>
                    </a:cubicBezTo>
                    <a:cubicBezTo>
                      <a:pt x="325" y="1815"/>
                      <a:pt x="331" y="1816"/>
                      <a:pt x="336" y="1816"/>
                    </a:cubicBezTo>
                    <a:cubicBezTo>
                      <a:pt x="378" y="1816"/>
                      <a:pt x="431" y="1774"/>
                      <a:pt x="462" y="1713"/>
                    </a:cubicBezTo>
                    <a:cubicBezTo>
                      <a:pt x="497" y="1644"/>
                      <a:pt x="491" y="1578"/>
                      <a:pt x="448" y="1563"/>
                    </a:cubicBezTo>
                    <a:cubicBezTo>
                      <a:pt x="443" y="1562"/>
                      <a:pt x="437" y="1561"/>
                      <a:pt x="431" y="1561"/>
                    </a:cubicBezTo>
                    <a:close/>
                    <a:moveTo>
                      <a:pt x="2783" y="2107"/>
                    </a:moveTo>
                    <a:cubicBezTo>
                      <a:pt x="2741" y="2107"/>
                      <a:pt x="2688" y="2149"/>
                      <a:pt x="2657" y="2210"/>
                    </a:cubicBezTo>
                    <a:cubicBezTo>
                      <a:pt x="2621" y="2280"/>
                      <a:pt x="2628" y="2347"/>
                      <a:pt x="2671" y="2361"/>
                    </a:cubicBezTo>
                    <a:cubicBezTo>
                      <a:pt x="2676" y="2362"/>
                      <a:pt x="2682" y="2363"/>
                      <a:pt x="2687" y="2363"/>
                    </a:cubicBezTo>
                    <a:cubicBezTo>
                      <a:pt x="2729" y="2363"/>
                      <a:pt x="2781" y="2321"/>
                      <a:pt x="2813" y="2260"/>
                    </a:cubicBezTo>
                    <a:cubicBezTo>
                      <a:pt x="2848" y="2191"/>
                      <a:pt x="2842" y="2124"/>
                      <a:pt x="2799" y="2110"/>
                    </a:cubicBezTo>
                    <a:cubicBezTo>
                      <a:pt x="2794" y="2108"/>
                      <a:pt x="2789" y="2107"/>
                      <a:pt x="2783" y="2107"/>
                    </a:cubicBezTo>
                    <a:close/>
                    <a:moveTo>
                      <a:pt x="155" y="2937"/>
                    </a:moveTo>
                    <a:cubicBezTo>
                      <a:pt x="138" y="2937"/>
                      <a:pt x="118" y="2944"/>
                      <a:pt x="98" y="2959"/>
                    </a:cubicBezTo>
                    <a:cubicBezTo>
                      <a:pt x="42" y="2999"/>
                      <a:pt x="1" y="3078"/>
                      <a:pt x="7" y="3137"/>
                    </a:cubicBezTo>
                    <a:cubicBezTo>
                      <a:pt x="10" y="3173"/>
                      <a:pt x="31" y="3193"/>
                      <a:pt x="60" y="3193"/>
                    </a:cubicBezTo>
                    <a:cubicBezTo>
                      <a:pt x="76" y="3193"/>
                      <a:pt x="96" y="3186"/>
                      <a:pt x="116" y="3172"/>
                    </a:cubicBezTo>
                    <a:cubicBezTo>
                      <a:pt x="172" y="3132"/>
                      <a:pt x="213" y="3053"/>
                      <a:pt x="207" y="2994"/>
                    </a:cubicBezTo>
                    <a:cubicBezTo>
                      <a:pt x="204" y="2957"/>
                      <a:pt x="184" y="2937"/>
                      <a:pt x="155" y="2937"/>
                    </a:cubicBezTo>
                    <a:close/>
                    <a:moveTo>
                      <a:pt x="1818" y="3324"/>
                    </a:moveTo>
                    <a:cubicBezTo>
                      <a:pt x="1801" y="3324"/>
                      <a:pt x="1781" y="3331"/>
                      <a:pt x="1761" y="3345"/>
                    </a:cubicBezTo>
                    <a:cubicBezTo>
                      <a:pt x="1705" y="3385"/>
                      <a:pt x="1664" y="3464"/>
                      <a:pt x="1670" y="3523"/>
                    </a:cubicBezTo>
                    <a:cubicBezTo>
                      <a:pt x="1673" y="3559"/>
                      <a:pt x="1693" y="3580"/>
                      <a:pt x="1722" y="3580"/>
                    </a:cubicBezTo>
                    <a:cubicBezTo>
                      <a:pt x="1739" y="3580"/>
                      <a:pt x="1759" y="3573"/>
                      <a:pt x="1779" y="3558"/>
                    </a:cubicBezTo>
                    <a:cubicBezTo>
                      <a:pt x="1835" y="3519"/>
                      <a:pt x="1876" y="3440"/>
                      <a:pt x="1870" y="3380"/>
                    </a:cubicBezTo>
                    <a:cubicBezTo>
                      <a:pt x="1867" y="3344"/>
                      <a:pt x="1846" y="3324"/>
                      <a:pt x="1818" y="3324"/>
                    </a:cubicBezTo>
                    <a:close/>
                    <a:moveTo>
                      <a:pt x="728" y="3668"/>
                    </a:moveTo>
                    <a:cubicBezTo>
                      <a:pt x="687" y="3668"/>
                      <a:pt x="635" y="3710"/>
                      <a:pt x="603" y="3771"/>
                    </a:cubicBezTo>
                    <a:cubicBezTo>
                      <a:pt x="568" y="3840"/>
                      <a:pt x="574" y="3907"/>
                      <a:pt x="617" y="3921"/>
                    </a:cubicBezTo>
                    <a:cubicBezTo>
                      <a:pt x="622" y="3922"/>
                      <a:pt x="628" y="3923"/>
                      <a:pt x="634" y="3923"/>
                    </a:cubicBezTo>
                    <a:cubicBezTo>
                      <a:pt x="675" y="3923"/>
                      <a:pt x="729" y="3881"/>
                      <a:pt x="759" y="3820"/>
                    </a:cubicBezTo>
                    <a:cubicBezTo>
                      <a:pt x="794" y="3752"/>
                      <a:pt x="789" y="3684"/>
                      <a:pt x="745" y="3671"/>
                    </a:cubicBezTo>
                    <a:cubicBezTo>
                      <a:pt x="740" y="3669"/>
                      <a:pt x="734" y="3668"/>
                      <a:pt x="728" y="36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 name="Google Shape;955;p27"/>
          <p:cNvGrpSpPr/>
          <p:nvPr/>
        </p:nvGrpSpPr>
        <p:grpSpPr>
          <a:xfrm flipH="1">
            <a:off x="6800875" y="1553050"/>
            <a:ext cx="2113725" cy="2045700"/>
            <a:chOff x="261675" y="841375"/>
            <a:chExt cx="2113725" cy="2045700"/>
          </a:xfrm>
        </p:grpSpPr>
        <p:sp>
          <p:nvSpPr>
            <p:cNvPr id="956" name="Google Shape;956;p27"/>
            <p:cNvSpPr/>
            <p:nvPr/>
          </p:nvSpPr>
          <p:spPr>
            <a:xfrm>
              <a:off x="329400" y="841375"/>
              <a:ext cx="2046000" cy="204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 name="Google Shape;957;p27"/>
            <p:cNvGrpSpPr/>
            <p:nvPr/>
          </p:nvGrpSpPr>
          <p:grpSpPr>
            <a:xfrm>
              <a:off x="261675" y="963381"/>
              <a:ext cx="1904747" cy="1896357"/>
              <a:chOff x="5463417" y="1094601"/>
              <a:chExt cx="2967357" cy="2954288"/>
            </a:xfrm>
          </p:grpSpPr>
          <p:sp>
            <p:nvSpPr>
              <p:cNvPr id="958" name="Google Shape;958;p27"/>
              <p:cNvSpPr/>
              <p:nvPr/>
            </p:nvSpPr>
            <p:spPr>
              <a:xfrm>
                <a:off x="7180375" y="1294523"/>
                <a:ext cx="1211721" cy="918328"/>
              </a:xfrm>
              <a:custGeom>
                <a:avLst/>
                <a:gdLst/>
                <a:ahLst/>
                <a:cxnLst/>
                <a:rect l="l" t="t" r="r" b="b"/>
                <a:pathLst>
                  <a:path w="27444" h="20799" extrusionOk="0">
                    <a:moveTo>
                      <a:pt x="171" y="0"/>
                    </a:moveTo>
                    <a:lnTo>
                      <a:pt x="0" y="4954"/>
                    </a:lnTo>
                    <a:lnTo>
                      <a:pt x="27443" y="20799"/>
                    </a:lnTo>
                    <a:lnTo>
                      <a:pt x="20967" y="11647"/>
                    </a:lnTo>
                    <a:lnTo>
                      <a:pt x="1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7"/>
              <p:cNvSpPr/>
              <p:nvPr/>
            </p:nvSpPr>
            <p:spPr>
              <a:xfrm>
                <a:off x="5982606" y="1995621"/>
                <a:ext cx="458965" cy="352160"/>
              </a:xfrm>
              <a:custGeom>
                <a:avLst/>
                <a:gdLst/>
                <a:ahLst/>
                <a:cxnLst/>
                <a:rect l="l" t="t" r="r" b="b"/>
                <a:pathLst>
                  <a:path w="10395" h="7976" extrusionOk="0">
                    <a:moveTo>
                      <a:pt x="8628" y="1"/>
                    </a:moveTo>
                    <a:lnTo>
                      <a:pt x="2819" y="5201"/>
                    </a:lnTo>
                    <a:lnTo>
                      <a:pt x="0" y="7976"/>
                    </a:lnTo>
                    <a:lnTo>
                      <a:pt x="0" y="7976"/>
                    </a:lnTo>
                    <a:lnTo>
                      <a:pt x="10394" y="3722"/>
                    </a:lnTo>
                    <a:lnTo>
                      <a:pt x="86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7"/>
              <p:cNvSpPr/>
              <p:nvPr/>
            </p:nvSpPr>
            <p:spPr>
              <a:xfrm>
                <a:off x="6638492" y="1788060"/>
                <a:ext cx="1174501" cy="1661414"/>
              </a:xfrm>
              <a:custGeom>
                <a:avLst/>
                <a:gdLst/>
                <a:ahLst/>
                <a:cxnLst/>
                <a:rect l="l" t="t" r="r" b="b"/>
                <a:pathLst>
                  <a:path w="26601" h="37629" extrusionOk="0">
                    <a:moveTo>
                      <a:pt x="1" y="0"/>
                    </a:moveTo>
                    <a:lnTo>
                      <a:pt x="1" y="22270"/>
                    </a:lnTo>
                    <a:lnTo>
                      <a:pt x="26601" y="37628"/>
                    </a:lnTo>
                    <a:lnTo>
                      <a:pt x="26601" y="1535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7"/>
              <p:cNvSpPr/>
              <p:nvPr/>
            </p:nvSpPr>
            <p:spPr>
              <a:xfrm>
                <a:off x="6638492" y="1114381"/>
                <a:ext cx="1440519" cy="1351817"/>
              </a:xfrm>
              <a:custGeom>
                <a:avLst/>
                <a:gdLst/>
                <a:ahLst/>
                <a:cxnLst/>
                <a:rect l="l" t="t" r="r" b="b"/>
                <a:pathLst>
                  <a:path w="32626" h="30617" extrusionOk="0">
                    <a:moveTo>
                      <a:pt x="6024" y="1"/>
                    </a:moveTo>
                    <a:lnTo>
                      <a:pt x="1" y="15258"/>
                    </a:lnTo>
                    <a:lnTo>
                      <a:pt x="26601" y="30616"/>
                    </a:lnTo>
                    <a:lnTo>
                      <a:pt x="32626" y="15359"/>
                    </a:lnTo>
                    <a:lnTo>
                      <a:pt x="6024" y="1"/>
                    </a:lnTo>
                    <a:close/>
                  </a:path>
                </a:pathLst>
              </a:custGeom>
              <a:solidFill>
                <a:srgbClr val="E1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7"/>
              <p:cNvSpPr/>
              <p:nvPr/>
            </p:nvSpPr>
            <p:spPr>
              <a:xfrm>
                <a:off x="7812948" y="1792475"/>
                <a:ext cx="532038" cy="1656999"/>
              </a:xfrm>
              <a:custGeom>
                <a:avLst/>
                <a:gdLst/>
                <a:ahLst/>
                <a:cxnLst/>
                <a:rect l="l" t="t" r="r" b="b"/>
                <a:pathLst>
                  <a:path w="12050" h="37529" extrusionOk="0">
                    <a:moveTo>
                      <a:pt x="6026" y="1"/>
                    </a:moveTo>
                    <a:lnTo>
                      <a:pt x="1" y="15258"/>
                    </a:lnTo>
                    <a:lnTo>
                      <a:pt x="1" y="37528"/>
                    </a:lnTo>
                    <a:lnTo>
                      <a:pt x="12050" y="30572"/>
                    </a:lnTo>
                    <a:lnTo>
                      <a:pt x="12050" y="8302"/>
                    </a:lnTo>
                    <a:lnTo>
                      <a:pt x="60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7"/>
              <p:cNvSpPr/>
              <p:nvPr/>
            </p:nvSpPr>
            <p:spPr>
              <a:xfrm>
                <a:off x="7824869" y="1797199"/>
                <a:ext cx="580296" cy="739025"/>
              </a:xfrm>
              <a:custGeom>
                <a:avLst/>
                <a:gdLst/>
                <a:ahLst/>
                <a:cxnLst/>
                <a:rect l="l" t="t" r="r" b="b"/>
                <a:pathLst>
                  <a:path w="13143" h="16738" extrusionOk="0">
                    <a:moveTo>
                      <a:pt x="6597" y="1"/>
                    </a:moveTo>
                    <a:lnTo>
                      <a:pt x="0" y="16708"/>
                    </a:lnTo>
                    <a:lnTo>
                      <a:pt x="286" y="16737"/>
                    </a:lnTo>
                    <a:lnTo>
                      <a:pt x="6596" y="758"/>
                    </a:lnTo>
                    <a:lnTo>
                      <a:pt x="12857" y="9480"/>
                    </a:lnTo>
                    <a:lnTo>
                      <a:pt x="13143" y="9121"/>
                    </a:lnTo>
                    <a:lnTo>
                      <a:pt x="65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7"/>
              <p:cNvSpPr/>
              <p:nvPr/>
            </p:nvSpPr>
            <p:spPr>
              <a:xfrm>
                <a:off x="6854662" y="2372727"/>
                <a:ext cx="692753" cy="1360250"/>
              </a:xfrm>
              <a:custGeom>
                <a:avLst/>
                <a:gdLst/>
                <a:ahLst/>
                <a:cxnLst/>
                <a:rect l="l" t="t" r="r" b="b"/>
                <a:pathLst>
                  <a:path w="15690" h="30808" extrusionOk="0">
                    <a:moveTo>
                      <a:pt x="15689" y="1"/>
                    </a:moveTo>
                    <a:lnTo>
                      <a:pt x="1" y="9059"/>
                    </a:lnTo>
                    <a:lnTo>
                      <a:pt x="1" y="30808"/>
                    </a:lnTo>
                    <a:lnTo>
                      <a:pt x="15689" y="21750"/>
                    </a:lnTo>
                    <a:lnTo>
                      <a:pt x="156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7"/>
              <p:cNvSpPr/>
              <p:nvPr/>
            </p:nvSpPr>
            <p:spPr>
              <a:xfrm>
                <a:off x="6414903" y="1566458"/>
                <a:ext cx="1132512" cy="1206246"/>
              </a:xfrm>
              <a:custGeom>
                <a:avLst/>
                <a:gdLst/>
                <a:ahLst/>
                <a:cxnLst/>
                <a:rect l="l" t="t" r="r" b="b"/>
                <a:pathLst>
                  <a:path w="25650" h="27320" extrusionOk="0">
                    <a:moveTo>
                      <a:pt x="15688" y="0"/>
                    </a:moveTo>
                    <a:lnTo>
                      <a:pt x="0" y="9058"/>
                    </a:lnTo>
                    <a:lnTo>
                      <a:pt x="9961" y="27320"/>
                    </a:lnTo>
                    <a:lnTo>
                      <a:pt x="25649" y="18262"/>
                    </a:lnTo>
                    <a:lnTo>
                      <a:pt x="15688" y="0"/>
                    </a:lnTo>
                    <a:close/>
                  </a:path>
                </a:pathLst>
              </a:custGeom>
              <a:solidFill>
                <a:srgbClr val="EB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7"/>
              <p:cNvSpPr/>
              <p:nvPr/>
            </p:nvSpPr>
            <p:spPr>
              <a:xfrm>
                <a:off x="6044861" y="1968392"/>
                <a:ext cx="812583" cy="1766586"/>
              </a:xfrm>
              <a:custGeom>
                <a:avLst/>
                <a:gdLst/>
                <a:ahLst/>
                <a:cxnLst/>
                <a:rect l="l" t="t" r="r" b="b"/>
                <a:pathLst>
                  <a:path w="18404" h="40011" extrusionOk="0">
                    <a:moveTo>
                      <a:pt x="8443" y="0"/>
                    </a:moveTo>
                    <a:lnTo>
                      <a:pt x="0" y="7635"/>
                    </a:lnTo>
                    <a:lnTo>
                      <a:pt x="0" y="29386"/>
                    </a:lnTo>
                    <a:lnTo>
                      <a:pt x="18404" y="40011"/>
                    </a:lnTo>
                    <a:lnTo>
                      <a:pt x="18404" y="18262"/>
                    </a:lnTo>
                    <a:lnTo>
                      <a:pt x="8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7"/>
              <p:cNvSpPr/>
              <p:nvPr/>
            </p:nvSpPr>
            <p:spPr>
              <a:xfrm>
                <a:off x="5972672" y="1992133"/>
                <a:ext cx="822208" cy="820044"/>
              </a:xfrm>
              <a:custGeom>
                <a:avLst/>
                <a:gdLst/>
                <a:ahLst/>
                <a:cxnLst/>
                <a:rect l="l" t="t" r="r" b="b"/>
                <a:pathLst>
                  <a:path w="18622" h="18573" extrusionOk="0">
                    <a:moveTo>
                      <a:pt x="8546" y="1"/>
                    </a:moveTo>
                    <a:lnTo>
                      <a:pt x="0" y="7730"/>
                    </a:lnTo>
                    <a:lnTo>
                      <a:pt x="224" y="8062"/>
                    </a:lnTo>
                    <a:lnTo>
                      <a:pt x="8564" y="520"/>
                    </a:lnTo>
                    <a:lnTo>
                      <a:pt x="18411" y="18572"/>
                    </a:lnTo>
                    <a:lnTo>
                      <a:pt x="18621" y="18470"/>
                    </a:lnTo>
                    <a:lnTo>
                      <a:pt x="8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7"/>
              <p:cNvSpPr/>
              <p:nvPr/>
            </p:nvSpPr>
            <p:spPr>
              <a:xfrm>
                <a:off x="5491189" y="2648018"/>
                <a:ext cx="1362458" cy="897841"/>
              </a:xfrm>
              <a:custGeom>
                <a:avLst/>
                <a:gdLst/>
                <a:ahLst/>
                <a:cxnLst/>
                <a:rect l="l" t="t" r="r" b="b"/>
                <a:pathLst>
                  <a:path w="30858" h="20335" extrusionOk="0">
                    <a:moveTo>
                      <a:pt x="12112" y="1"/>
                    </a:moveTo>
                    <a:lnTo>
                      <a:pt x="0" y="9512"/>
                    </a:lnTo>
                    <a:lnTo>
                      <a:pt x="18746" y="20335"/>
                    </a:lnTo>
                    <a:lnTo>
                      <a:pt x="30857" y="10823"/>
                    </a:lnTo>
                    <a:lnTo>
                      <a:pt x="12112" y="1"/>
                    </a:lnTo>
                    <a:close/>
                  </a:path>
                </a:pathLst>
              </a:custGeom>
              <a:solidFill>
                <a:srgbClr val="CACD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7"/>
              <p:cNvSpPr/>
              <p:nvPr/>
            </p:nvSpPr>
            <p:spPr>
              <a:xfrm>
                <a:off x="5491189" y="3067997"/>
                <a:ext cx="827683" cy="980892"/>
              </a:xfrm>
              <a:custGeom>
                <a:avLst/>
                <a:gdLst/>
                <a:ahLst/>
                <a:cxnLst/>
                <a:rect l="l" t="t" r="r" b="b"/>
                <a:pathLst>
                  <a:path w="18746" h="22216" extrusionOk="0">
                    <a:moveTo>
                      <a:pt x="0" y="0"/>
                    </a:moveTo>
                    <a:lnTo>
                      <a:pt x="0" y="11392"/>
                    </a:lnTo>
                    <a:lnTo>
                      <a:pt x="18746" y="22215"/>
                    </a:lnTo>
                    <a:lnTo>
                      <a:pt x="18746" y="1082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7"/>
              <p:cNvSpPr/>
              <p:nvPr/>
            </p:nvSpPr>
            <p:spPr>
              <a:xfrm>
                <a:off x="6318828" y="3125836"/>
                <a:ext cx="534819" cy="923052"/>
              </a:xfrm>
              <a:custGeom>
                <a:avLst/>
                <a:gdLst/>
                <a:ahLst/>
                <a:cxnLst/>
                <a:rect l="l" t="t" r="r" b="b"/>
                <a:pathLst>
                  <a:path w="12113" h="20906" extrusionOk="0">
                    <a:moveTo>
                      <a:pt x="12112" y="1"/>
                    </a:moveTo>
                    <a:lnTo>
                      <a:pt x="1" y="9513"/>
                    </a:lnTo>
                    <a:lnTo>
                      <a:pt x="1" y="20905"/>
                    </a:lnTo>
                    <a:lnTo>
                      <a:pt x="12112" y="13913"/>
                    </a:lnTo>
                    <a:lnTo>
                      <a:pt x="121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7"/>
              <p:cNvSpPr/>
              <p:nvPr/>
            </p:nvSpPr>
            <p:spPr>
              <a:xfrm>
                <a:off x="5469466" y="2601305"/>
                <a:ext cx="1399943" cy="915414"/>
              </a:xfrm>
              <a:custGeom>
                <a:avLst/>
                <a:gdLst/>
                <a:ahLst/>
                <a:cxnLst/>
                <a:rect l="l" t="t" r="r" b="b"/>
                <a:pathLst>
                  <a:path w="31707" h="20733" extrusionOk="0">
                    <a:moveTo>
                      <a:pt x="12962" y="0"/>
                    </a:moveTo>
                    <a:lnTo>
                      <a:pt x="1" y="9909"/>
                    </a:lnTo>
                    <a:lnTo>
                      <a:pt x="18747" y="20732"/>
                    </a:lnTo>
                    <a:lnTo>
                      <a:pt x="31707" y="10822"/>
                    </a:lnTo>
                    <a:lnTo>
                      <a:pt x="12962" y="0"/>
                    </a:lnTo>
                    <a:close/>
                  </a:path>
                </a:pathLst>
              </a:custGeom>
              <a:solidFill>
                <a:srgbClr val="D6E0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7"/>
              <p:cNvSpPr/>
              <p:nvPr/>
            </p:nvSpPr>
            <p:spPr>
              <a:xfrm>
                <a:off x="5469466" y="3038768"/>
                <a:ext cx="834924" cy="525238"/>
              </a:xfrm>
              <a:custGeom>
                <a:avLst/>
                <a:gdLst/>
                <a:ahLst/>
                <a:cxnLst/>
                <a:rect l="l" t="t" r="r" b="b"/>
                <a:pathLst>
                  <a:path w="18910" h="11896" extrusionOk="0">
                    <a:moveTo>
                      <a:pt x="1" y="1"/>
                    </a:moveTo>
                    <a:lnTo>
                      <a:pt x="164" y="1072"/>
                    </a:lnTo>
                    <a:lnTo>
                      <a:pt x="18910" y="11895"/>
                    </a:lnTo>
                    <a:lnTo>
                      <a:pt x="18747" y="10824"/>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7"/>
              <p:cNvSpPr/>
              <p:nvPr/>
            </p:nvSpPr>
            <p:spPr>
              <a:xfrm>
                <a:off x="6297149" y="3079123"/>
                <a:ext cx="579546" cy="484883"/>
              </a:xfrm>
              <a:custGeom>
                <a:avLst/>
                <a:gdLst/>
                <a:ahLst/>
                <a:cxnLst/>
                <a:rect l="l" t="t" r="r" b="b"/>
                <a:pathLst>
                  <a:path w="13126" h="10982" extrusionOk="0">
                    <a:moveTo>
                      <a:pt x="12961" y="0"/>
                    </a:moveTo>
                    <a:lnTo>
                      <a:pt x="1" y="9910"/>
                    </a:lnTo>
                    <a:lnTo>
                      <a:pt x="164" y="10981"/>
                    </a:lnTo>
                    <a:lnTo>
                      <a:pt x="13125" y="1072"/>
                    </a:lnTo>
                    <a:lnTo>
                      <a:pt x="129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7"/>
              <p:cNvSpPr/>
              <p:nvPr/>
            </p:nvSpPr>
            <p:spPr>
              <a:xfrm>
                <a:off x="5468141" y="2592651"/>
                <a:ext cx="1399987" cy="915414"/>
              </a:xfrm>
              <a:custGeom>
                <a:avLst/>
                <a:gdLst/>
                <a:ahLst/>
                <a:cxnLst/>
                <a:rect l="l" t="t" r="r" b="b"/>
                <a:pathLst>
                  <a:path w="31708" h="20733" extrusionOk="0">
                    <a:moveTo>
                      <a:pt x="12962" y="0"/>
                    </a:moveTo>
                    <a:lnTo>
                      <a:pt x="1" y="9909"/>
                    </a:lnTo>
                    <a:lnTo>
                      <a:pt x="18746" y="20732"/>
                    </a:lnTo>
                    <a:lnTo>
                      <a:pt x="31707" y="10822"/>
                    </a:lnTo>
                    <a:lnTo>
                      <a:pt x="129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7"/>
              <p:cNvSpPr/>
              <p:nvPr/>
            </p:nvSpPr>
            <p:spPr>
              <a:xfrm>
                <a:off x="5463417" y="2585851"/>
                <a:ext cx="582195" cy="450311"/>
              </a:xfrm>
              <a:custGeom>
                <a:avLst/>
                <a:gdLst/>
                <a:ahLst/>
                <a:cxnLst/>
                <a:rect l="l" t="t" r="r" b="b"/>
                <a:pathLst>
                  <a:path w="13186" h="10199" extrusionOk="0">
                    <a:moveTo>
                      <a:pt x="12963" y="0"/>
                    </a:moveTo>
                    <a:lnTo>
                      <a:pt x="0" y="9908"/>
                    </a:lnTo>
                    <a:lnTo>
                      <a:pt x="223" y="10198"/>
                    </a:lnTo>
                    <a:lnTo>
                      <a:pt x="13185" y="292"/>
                    </a:lnTo>
                    <a:lnTo>
                      <a:pt x="129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7"/>
              <p:cNvSpPr/>
              <p:nvPr/>
            </p:nvSpPr>
            <p:spPr>
              <a:xfrm>
                <a:off x="5566866" y="2645546"/>
                <a:ext cx="582195" cy="450311"/>
              </a:xfrm>
              <a:custGeom>
                <a:avLst/>
                <a:gdLst/>
                <a:ahLst/>
                <a:cxnLst/>
                <a:rect l="l" t="t" r="r" b="b"/>
                <a:pathLst>
                  <a:path w="13186" h="10199" extrusionOk="0">
                    <a:moveTo>
                      <a:pt x="12963" y="1"/>
                    </a:moveTo>
                    <a:lnTo>
                      <a:pt x="0" y="9908"/>
                    </a:lnTo>
                    <a:lnTo>
                      <a:pt x="223" y="10199"/>
                    </a:lnTo>
                    <a:lnTo>
                      <a:pt x="13186" y="292"/>
                    </a:lnTo>
                    <a:lnTo>
                      <a:pt x="129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7"/>
              <p:cNvSpPr/>
              <p:nvPr/>
            </p:nvSpPr>
            <p:spPr>
              <a:xfrm>
                <a:off x="5669786" y="2706388"/>
                <a:ext cx="582283" cy="450223"/>
              </a:xfrm>
              <a:custGeom>
                <a:avLst/>
                <a:gdLst/>
                <a:ahLst/>
                <a:cxnLst/>
                <a:rect l="l" t="t" r="r" b="b"/>
                <a:pathLst>
                  <a:path w="13188" h="10197" extrusionOk="0">
                    <a:moveTo>
                      <a:pt x="12964" y="1"/>
                    </a:moveTo>
                    <a:lnTo>
                      <a:pt x="1" y="9905"/>
                    </a:lnTo>
                    <a:lnTo>
                      <a:pt x="223" y="10196"/>
                    </a:lnTo>
                    <a:lnTo>
                      <a:pt x="13187" y="291"/>
                    </a:lnTo>
                    <a:lnTo>
                      <a:pt x="129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7"/>
              <p:cNvSpPr/>
              <p:nvPr/>
            </p:nvSpPr>
            <p:spPr>
              <a:xfrm>
                <a:off x="5773765" y="2765022"/>
                <a:ext cx="582239" cy="450311"/>
              </a:xfrm>
              <a:custGeom>
                <a:avLst/>
                <a:gdLst/>
                <a:ahLst/>
                <a:cxnLst/>
                <a:rect l="l" t="t" r="r" b="b"/>
                <a:pathLst>
                  <a:path w="13187" h="10199" extrusionOk="0">
                    <a:moveTo>
                      <a:pt x="12963" y="1"/>
                    </a:moveTo>
                    <a:lnTo>
                      <a:pt x="1" y="9907"/>
                    </a:lnTo>
                    <a:lnTo>
                      <a:pt x="224" y="10199"/>
                    </a:lnTo>
                    <a:lnTo>
                      <a:pt x="13186" y="291"/>
                    </a:lnTo>
                    <a:lnTo>
                      <a:pt x="129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7"/>
              <p:cNvSpPr/>
              <p:nvPr/>
            </p:nvSpPr>
            <p:spPr>
              <a:xfrm>
                <a:off x="5877258" y="2824761"/>
                <a:ext cx="582195" cy="450311"/>
              </a:xfrm>
              <a:custGeom>
                <a:avLst/>
                <a:gdLst/>
                <a:ahLst/>
                <a:cxnLst/>
                <a:rect l="l" t="t" r="r" b="b"/>
                <a:pathLst>
                  <a:path w="13186" h="10199" extrusionOk="0">
                    <a:moveTo>
                      <a:pt x="12962" y="0"/>
                    </a:moveTo>
                    <a:lnTo>
                      <a:pt x="0" y="9906"/>
                    </a:lnTo>
                    <a:lnTo>
                      <a:pt x="223" y="10198"/>
                    </a:lnTo>
                    <a:lnTo>
                      <a:pt x="13185" y="291"/>
                    </a:lnTo>
                    <a:lnTo>
                      <a:pt x="129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7"/>
              <p:cNvSpPr/>
              <p:nvPr/>
            </p:nvSpPr>
            <p:spPr>
              <a:xfrm>
                <a:off x="5980708" y="2884455"/>
                <a:ext cx="582195" cy="450311"/>
              </a:xfrm>
              <a:custGeom>
                <a:avLst/>
                <a:gdLst/>
                <a:ahLst/>
                <a:cxnLst/>
                <a:rect l="l" t="t" r="r" b="b"/>
                <a:pathLst>
                  <a:path w="13186" h="10199" extrusionOk="0">
                    <a:moveTo>
                      <a:pt x="12963" y="1"/>
                    </a:moveTo>
                    <a:lnTo>
                      <a:pt x="0" y="9908"/>
                    </a:lnTo>
                    <a:lnTo>
                      <a:pt x="223" y="10199"/>
                    </a:lnTo>
                    <a:lnTo>
                      <a:pt x="13185" y="293"/>
                    </a:lnTo>
                    <a:lnTo>
                      <a:pt x="129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7"/>
              <p:cNvSpPr/>
              <p:nvPr/>
            </p:nvSpPr>
            <p:spPr>
              <a:xfrm>
                <a:off x="6084157" y="2944193"/>
                <a:ext cx="582195" cy="450311"/>
              </a:xfrm>
              <a:custGeom>
                <a:avLst/>
                <a:gdLst/>
                <a:ahLst/>
                <a:cxnLst/>
                <a:rect l="l" t="t" r="r" b="b"/>
                <a:pathLst>
                  <a:path w="13186" h="10199" extrusionOk="0">
                    <a:moveTo>
                      <a:pt x="12963" y="0"/>
                    </a:moveTo>
                    <a:lnTo>
                      <a:pt x="0" y="9908"/>
                    </a:lnTo>
                    <a:lnTo>
                      <a:pt x="223" y="10198"/>
                    </a:lnTo>
                    <a:lnTo>
                      <a:pt x="13186" y="292"/>
                    </a:lnTo>
                    <a:lnTo>
                      <a:pt x="129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7"/>
              <p:cNvSpPr/>
              <p:nvPr/>
            </p:nvSpPr>
            <p:spPr>
              <a:xfrm>
                <a:off x="6187606" y="3003887"/>
                <a:ext cx="582195" cy="450311"/>
              </a:xfrm>
              <a:custGeom>
                <a:avLst/>
                <a:gdLst/>
                <a:ahLst/>
                <a:cxnLst/>
                <a:rect l="l" t="t" r="r" b="b"/>
                <a:pathLst>
                  <a:path w="13186" h="10199" extrusionOk="0">
                    <a:moveTo>
                      <a:pt x="12963" y="1"/>
                    </a:moveTo>
                    <a:lnTo>
                      <a:pt x="1" y="9908"/>
                    </a:lnTo>
                    <a:lnTo>
                      <a:pt x="224" y="10199"/>
                    </a:lnTo>
                    <a:lnTo>
                      <a:pt x="13186" y="292"/>
                    </a:lnTo>
                    <a:lnTo>
                      <a:pt x="129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7"/>
              <p:cNvSpPr/>
              <p:nvPr/>
            </p:nvSpPr>
            <p:spPr>
              <a:xfrm>
                <a:off x="6290570" y="3064862"/>
                <a:ext cx="582239" cy="450179"/>
              </a:xfrm>
              <a:custGeom>
                <a:avLst/>
                <a:gdLst/>
                <a:ahLst/>
                <a:cxnLst/>
                <a:rect l="l" t="t" r="r" b="b"/>
                <a:pathLst>
                  <a:path w="13187" h="10196" extrusionOk="0">
                    <a:moveTo>
                      <a:pt x="12964" y="0"/>
                    </a:moveTo>
                    <a:lnTo>
                      <a:pt x="0" y="9904"/>
                    </a:lnTo>
                    <a:lnTo>
                      <a:pt x="222" y="10196"/>
                    </a:lnTo>
                    <a:lnTo>
                      <a:pt x="13187" y="291"/>
                    </a:lnTo>
                    <a:lnTo>
                      <a:pt x="129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7"/>
              <p:cNvSpPr/>
              <p:nvPr/>
            </p:nvSpPr>
            <p:spPr>
              <a:xfrm>
                <a:off x="5468141" y="3030114"/>
                <a:ext cx="834924" cy="525194"/>
              </a:xfrm>
              <a:custGeom>
                <a:avLst/>
                <a:gdLst/>
                <a:ahLst/>
                <a:cxnLst/>
                <a:rect l="l" t="t" r="r" b="b"/>
                <a:pathLst>
                  <a:path w="18910" h="11895" extrusionOk="0">
                    <a:moveTo>
                      <a:pt x="1" y="1"/>
                    </a:moveTo>
                    <a:lnTo>
                      <a:pt x="164" y="1072"/>
                    </a:lnTo>
                    <a:lnTo>
                      <a:pt x="18910" y="11894"/>
                    </a:lnTo>
                    <a:lnTo>
                      <a:pt x="18746" y="1082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7"/>
              <p:cNvSpPr/>
              <p:nvPr/>
            </p:nvSpPr>
            <p:spPr>
              <a:xfrm>
                <a:off x="6295824" y="3070469"/>
                <a:ext cx="579502" cy="484839"/>
              </a:xfrm>
              <a:custGeom>
                <a:avLst/>
                <a:gdLst/>
                <a:ahLst/>
                <a:cxnLst/>
                <a:rect l="l" t="t" r="r" b="b"/>
                <a:pathLst>
                  <a:path w="13125" h="10981" extrusionOk="0">
                    <a:moveTo>
                      <a:pt x="12961" y="0"/>
                    </a:moveTo>
                    <a:lnTo>
                      <a:pt x="0" y="9910"/>
                    </a:lnTo>
                    <a:lnTo>
                      <a:pt x="164" y="10980"/>
                    </a:lnTo>
                    <a:lnTo>
                      <a:pt x="13125" y="1072"/>
                    </a:lnTo>
                    <a:lnTo>
                      <a:pt x="129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7"/>
              <p:cNvSpPr/>
              <p:nvPr/>
            </p:nvSpPr>
            <p:spPr>
              <a:xfrm>
                <a:off x="6370795" y="3764282"/>
                <a:ext cx="424217" cy="254627"/>
              </a:xfrm>
              <a:custGeom>
                <a:avLst/>
                <a:gdLst/>
                <a:ahLst/>
                <a:cxnLst/>
                <a:rect l="l" t="t" r="r" b="b"/>
                <a:pathLst>
                  <a:path w="9608" h="5767" extrusionOk="0">
                    <a:moveTo>
                      <a:pt x="9608" y="0"/>
                    </a:moveTo>
                    <a:lnTo>
                      <a:pt x="0" y="5547"/>
                    </a:lnTo>
                    <a:lnTo>
                      <a:pt x="0" y="5766"/>
                    </a:lnTo>
                    <a:lnTo>
                      <a:pt x="9608" y="220"/>
                    </a:lnTo>
                    <a:lnTo>
                      <a:pt x="9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7"/>
              <p:cNvSpPr/>
              <p:nvPr/>
            </p:nvSpPr>
            <p:spPr>
              <a:xfrm>
                <a:off x="6370795" y="3362935"/>
                <a:ext cx="424217" cy="254583"/>
              </a:xfrm>
              <a:custGeom>
                <a:avLst/>
                <a:gdLst/>
                <a:ahLst/>
                <a:cxnLst/>
                <a:rect l="l" t="t" r="r" b="b"/>
                <a:pathLst>
                  <a:path w="9608" h="5766" extrusionOk="0">
                    <a:moveTo>
                      <a:pt x="9608" y="0"/>
                    </a:moveTo>
                    <a:lnTo>
                      <a:pt x="0" y="5546"/>
                    </a:lnTo>
                    <a:lnTo>
                      <a:pt x="0" y="5766"/>
                    </a:lnTo>
                    <a:lnTo>
                      <a:pt x="9608" y="219"/>
                    </a:lnTo>
                    <a:lnTo>
                      <a:pt x="9608" y="0"/>
                    </a:lnTo>
                    <a:close/>
                  </a:path>
                </a:pathLst>
              </a:custGeom>
              <a:solidFill>
                <a:srgbClr val="A7BE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7"/>
              <p:cNvSpPr/>
              <p:nvPr/>
            </p:nvSpPr>
            <p:spPr>
              <a:xfrm>
                <a:off x="6370795" y="3372605"/>
                <a:ext cx="424217" cy="636591"/>
              </a:xfrm>
              <a:custGeom>
                <a:avLst/>
                <a:gdLst/>
                <a:ahLst/>
                <a:cxnLst/>
                <a:rect l="l" t="t" r="r" b="b"/>
                <a:pathLst>
                  <a:path w="9608" h="14418" extrusionOk="0">
                    <a:moveTo>
                      <a:pt x="9608" y="0"/>
                    </a:moveTo>
                    <a:lnTo>
                      <a:pt x="0" y="5547"/>
                    </a:lnTo>
                    <a:lnTo>
                      <a:pt x="0" y="14418"/>
                    </a:lnTo>
                    <a:lnTo>
                      <a:pt x="9608" y="8871"/>
                    </a:lnTo>
                    <a:lnTo>
                      <a:pt x="9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7"/>
              <p:cNvSpPr/>
              <p:nvPr/>
            </p:nvSpPr>
            <p:spPr>
              <a:xfrm>
                <a:off x="6794968" y="3362935"/>
                <a:ext cx="12319" cy="418168"/>
              </a:xfrm>
              <a:custGeom>
                <a:avLst/>
                <a:gdLst/>
                <a:ahLst/>
                <a:cxnLst/>
                <a:rect l="l" t="t" r="r" b="b"/>
                <a:pathLst>
                  <a:path w="279" h="9471" extrusionOk="0">
                    <a:moveTo>
                      <a:pt x="1" y="0"/>
                    </a:moveTo>
                    <a:lnTo>
                      <a:pt x="1" y="9310"/>
                    </a:lnTo>
                    <a:lnTo>
                      <a:pt x="278" y="9471"/>
                    </a:lnTo>
                    <a:lnTo>
                      <a:pt x="278" y="16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7"/>
              <p:cNvSpPr/>
              <p:nvPr/>
            </p:nvSpPr>
            <p:spPr>
              <a:xfrm>
                <a:off x="6370795" y="3773951"/>
                <a:ext cx="436492" cy="252067"/>
              </a:xfrm>
              <a:custGeom>
                <a:avLst/>
                <a:gdLst/>
                <a:ahLst/>
                <a:cxnLst/>
                <a:rect l="l" t="t" r="r" b="b"/>
                <a:pathLst>
                  <a:path w="9886" h="5709" extrusionOk="0">
                    <a:moveTo>
                      <a:pt x="9608" y="1"/>
                    </a:moveTo>
                    <a:lnTo>
                      <a:pt x="0" y="5547"/>
                    </a:lnTo>
                    <a:lnTo>
                      <a:pt x="279" y="5708"/>
                    </a:lnTo>
                    <a:lnTo>
                      <a:pt x="9885" y="162"/>
                    </a:lnTo>
                    <a:lnTo>
                      <a:pt x="96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7"/>
              <p:cNvSpPr/>
              <p:nvPr/>
            </p:nvSpPr>
            <p:spPr>
              <a:xfrm>
                <a:off x="6333045" y="3263769"/>
                <a:ext cx="511948" cy="295557"/>
              </a:xfrm>
              <a:custGeom>
                <a:avLst/>
                <a:gdLst/>
                <a:ahLst/>
                <a:cxnLst/>
                <a:rect l="l" t="t" r="r" b="b"/>
                <a:pathLst>
                  <a:path w="11595" h="6694" extrusionOk="0">
                    <a:moveTo>
                      <a:pt x="11316" y="1"/>
                    </a:moveTo>
                    <a:lnTo>
                      <a:pt x="1" y="6532"/>
                    </a:lnTo>
                    <a:lnTo>
                      <a:pt x="280" y="6693"/>
                    </a:lnTo>
                    <a:lnTo>
                      <a:pt x="11594" y="161"/>
                    </a:lnTo>
                    <a:lnTo>
                      <a:pt x="11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7"/>
              <p:cNvSpPr/>
              <p:nvPr/>
            </p:nvSpPr>
            <p:spPr>
              <a:xfrm>
                <a:off x="6333045" y="3552173"/>
                <a:ext cx="12363" cy="495568"/>
              </a:xfrm>
              <a:custGeom>
                <a:avLst/>
                <a:gdLst/>
                <a:ahLst/>
                <a:cxnLst/>
                <a:rect l="l" t="t" r="r" b="b"/>
                <a:pathLst>
                  <a:path w="280" h="11224" extrusionOk="0">
                    <a:moveTo>
                      <a:pt x="1" y="0"/>
                    </a:moveTo>
                    <a:lnTo>
                      <a:pt x="1" y="11063"/>
                    </a:lnTo>
                    <a:lnTo>
                      <a:pt x="280" y="11224"/>
                    </a:lnTo>
                    <a:lnTo>
                      <a:pt x="280" y="16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7"/>
              <p:cNvSpPr/>
              <p:nvPr/>
            </p:nvSpPr>
            <p:spPr>
              <a:xfrm>
                <a:off x="6345363" y="3270833"/>
                <a:ext cx="499630" cy="776907"/>
              </a:xfrm>
              <a:custGeom>
                <a:avLst/>
                <a:gdLst/>
                <a:ahLst/>
                <a:cxnLst/>
                <a:rect l="l" t="t" r="r" b="b"/>
                <a:pathLst>
                  <a:path w="11316" h="17596" extrusionOk="0">
                    <a:moveTo>
                      <a:pt x="10461" y="11556"/>
                    </a:moveTo>
                    <a:lnTo>
                      <a:pt x="855" y="17103"/>
                    </a:lnTo>
                    <a:lnTo>
                      <a:pt x="855" y="17103"/>
                    </a:lnTo>
                    <a:lnTo>
                      <a:pt x="855" y="17103"/>
                    </a:lnTo>
                    <a:lnTo>
                      <a:pt x="10461" y="11557"/>
                    </a:lnTo>
                    <a:lnTo>
                      <a:pt x="10461" y="11556"/>
                    </a:lnTo>
                    <a:close/>
                    <a:moveTo>
                      <a:pt x="11315" y="1"/>
                    </a:moveTo>
                    <a:lnTo>
                      <a:pt x="1" y="6533"/>
                    </a:lnTo>
                    <a:lnTo>
                      <a:pt x="1" y="17596"/>
                    </a:lnTo>
                    <a:lnTo>
                      <a:pt x="855" y="17103"/>
                    </a:lnTo>
                    <a:lnTo>
                      <a:pt x="855" y="17103"/>
                    </a:lnTo>
                    <a:lnTo>
                      <a:pt x="855" y="7794"/>
                    </a:lnTo>
                    <a:lnTo>
                      <a:pt x="10461" y="2247"/>
                    </a:lnTo>
                    <a:lnTo>
                      <a:pt x="10461" y="2466"/>
                    </a:lnTo>
                    <a:lnTo>
                      <a:pt x="10461" y="11556"/>
                    </a:lnTo>
                    <a:lnTo>
                      <a:pt x="10461" y="11556"/>
                    </a:lnTo>
                    <a:lnTo>
                      <a:pt x="11315" y="11063"/>
                    </a:lnTo>
                    <a:lnTo>
                      <a:pt x="113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7"/>
              <p:cNvSpPr/>
              <p:nvPr/>
            </p:nvSpPr>
            <p:spPr>
              <a:xfrm>
                <a:off x="6399275" y="3619461"/>
                <a:ext cx="30730" cy="53248"/>
              </a:xfrm>
              <a:custGeom>
                <a:avLst/>
                <a:gdLst/>
                <a:ahLst/>
                <a:cxnLst/>
                <a:rect l="l" t="t" r="r" b="b"/>
                <a:pathLst>
                  <a:path w="696" h="1206" extrusionOk="0">
                    <a:moveTo>
                      <a:pt x="696" y="0"/>
                    </a:moveTo>
                    <a:lnTo>
                      <a:pt x="0" y="403"/>
                    </a:lnTo>
                    <a:lnTo>
                      <a:pt x="0" y="1206"/>
                    </a:lnTo>
                    <a:lnTo>
                      <a:pt x="696" y="804"/>
                    </a:lnTo>
                    <a:lnTo>
                      <a:pt x="6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7"/>
              <p:cNvSpPr/>
              <p:nvPr/>
            </p:nvSpPr>
            <p:spPr>
              <a:xfrm>
                <a:off x="6398037" y="3603876"/>
                <a:ext cx="159567" cy="137844"/>
              </a:xfrm>
              <a:custGeom>
                <a:avLst/>
                <a:gdLst/>
                <a:ahLst/>
                <a:cxnLst/>
                <a:rect l="l" t="t" r="r" b="b"/>
                <a:pathLst>
                  <a:path w="3614" h="3122" extrusionOk="0">
                    <a:moveTo>
                      <a:pt x="3613" y="1"/>
                    </a:moveTo>
                    <a:lnTo>
                      <a:pt x="0" y="2086"/>
                    </a:lnTo>
                    <a:lnTo>
                      <a:pt x="0" y="3121"/>
                    </a:lnTo>
                    <a:lnTo>
                      <a:pt x="3613" y="1035"/>
                    </a:lnTo>
                    <a:lnTo>
                      <a:pt x="36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7"/>
              <p:cNvSpPr/>
              <p:nvPr/>
            </p:nvSpPr>
            <p:spPr>
              <a:xfrm>
                <a:off x="6398037" y="3684895"/>
                <a:ext cx="159567" cy="137800"/>
              </a:xfrm>
              <a:custGeom>
                <a:avLst/>
                <a:gdLst/>
                <a:ahLst/>
                <a:cxnLst/>
                <a:rect l="l" t="t" r="r" b="b"/>
                <a:pathLst>
                  <a:path w="3614" h="3121" extrusionOk="0">
                    <a:moveTo>
                      <a:pt x="3613" y="0"/>
                    </a:moveTo>
                    <a:lnTo>
                      <a:pt x="0" y="2086"/>
                    </a:lnTo>
                    <a:lnTo>
                      <a:pt x="0" y="3121"/>
                    </a:lnTo>
                    <a:lnTo>
                      <a:pt x="3613" y="1034"/>
                    </a:lnTo>
                    <a:lnTo>
                      <a:pt x="36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7"/>
              <p:cNvSpPr/>
              <p:nvPr/>
            </p:nvSpPr>
            <p:spPr>
              <a:xfrm>
                <a:off x="6398037" y="3765871"/>
                <a:ext cx="159567" cy="137844"/>
              </a:xfrm>
              <a:custGeom>
                <a:avLst/>
                <a:gdLst/>
                <a:ahLst/>
                <a:cxnLst/>
                <a:rect l="l" t="t" r="r" b="b"/>
                <a:pathLst>
                  <a:path w="3614" h="3122" extrusionOk="0">
                    <a:moveTo>
                      <a:pt x="3613" y="1"/>
                    </a:moveTo>
                    <a:lnTo>
                      <a:pt x="0" y="2086"/>
                    </a:lnTo>
                    <a:lnTo>
                      <a:pt x="0" y="3121"/>
                    </a:lnTo>
                    <a:lnTo>
                      <a:pt x="3613" y="1035"/>
                    </a:lnTo>
                    <a:lnTo>
                      <a:pt x="36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7"/>
              <p:cNvSpPr/>
              <p:nvPr/>
            </p:nvSpPr>
            <p:spPr>
              <a:xfrm>
                <a:off x="6398037" y="3846891"/>
                <a:ext cx="159567" cy="137800"/>
              </a:xfrm>
              <a:custGeom>
                <a:avLst/>
                <a:gdLst/>
                <a:ahLst/>
                <a:cxnLst/>
                <a:rect l="l" t="t" r="r" b="b"/>
                <a:pathLst>
                  <a:path w="3614" h="3121" extrusionOk="0">
                    <a:moveTo>
                      <a:pt x="3613" y="0"/>
                    </a:moveTo>
                    <a:lnTo>
                      <a:pt x="0" y="2085"/>
                    </a:lnTo>
                    <a:lnTo>
                      <a:pt x="0" y="3120"/>
                    </a:lnTo>
                    <a:lnTo>
                      <a:pt x="3613" y="1034"/>
                    </a:lnTo>
                    <a:lnTo>
                      <a:pt x="36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7"/>
              <p:cNvSpPr/>
              <p:nvPr/>
            </p:nvSpPr>
            <p:spPr>
              <a:xfrm>
                <a:off x="6442191" y="3594648"/>
                <a:ext cx="30818" cy="53292"/>
              </a:xfrm>
              <a:custGeom>
                <a:avLst/>
                <a:gdLst/>
                <a:ahLst/>
                <a:cxnLst/>
                <a:rect l="l" t="t" r="r" b="b"/>
                <a:pathLst>
                  <a:path w="698" h="1207" extrusionOk="0">
                    <a:moveTo>
                      <a:pt x="697" y="1"/>
                    </a:moveTo>
                    <a:lnTo>
                      <a:pt x="0" y="404"/>
                    </a:lnTo>
                    <a:lnTo>
                      <a:pt x="0" y="1206"/>
                    </a:lnTo>
                    <a:lnTo>
                      <a:pt x="697" y="805"/>
                    </a:lnTo>
                    <a:lnTo>
                      <a:pt x="6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7"/>
              <p:cNvSpPr/>
              <p:nvPr/>
            </p:nvSpPr>
            <p:spPr>
              <a:xfrm>
                <a:off x="6485151" y="3569878"/>
                <a:ext cx="30774" cy="53292"/>
              </a:xfrm>
              <a:custGeom>
                <a:avLst/>
                <a:gdLst/>
                <a:ahLst/>
                <a:cxnLst/>
                <a:rect l="l" t="t" r="r" b="b"/>
                <a:pathLst>
                  <a:path w="697" h="1207" extrusionOk="0">
                    <a:moveTo>
                      <a:pt x="696" y="1"/>
                    </a:moveTo>
                    <a:lnTo>
                      <a:pt x="1" y="402"/>
                    </a:lnTo>
                    <a:lnTo>
                      <a:pt x="1" y="1206"/>
                    </a:lnTo>
                    <a:lnTo>
                      <a:pt x="696" y="805"/>
                    </a:lnTo>
                    <a:lnTo>
                      <a:pt x="6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7"/>
              <p:cNvSpPr/>
              <p:nvPr/>
            </p:nvSpPr>
            <p:spPr>
              <a:xfrm>
                <a:off x="6528067" y="3545109"/>
                <a:ext cx="30774" cy="53248"/>
              </a:xfrm>
              <a:custGeom>
                <a:avLst/>
                <a:gdLst/>
                <a:ahLst/>
                <a:cxnLst/>
                <a:rect l="l" t="t" r="r" b="b"/>
                <a:pathLst>
                  <a:path w="697" h="1206" extrusionOk="0">
                    <a:moveTo>
                      <a:pt x="696" y="0"/>
                    </a:moveTo>
                    <a:lnTo>
                      <a:pt x="1" y="402"/>
                    </a:lnTo>
                    <a:lnTo>
                      <a:pt x="1" y="1206"/>
                    </a:lnTo>
                    <a:lnTo>
                      <a:pt x="696" y="804"/>
                    </a:lnTo>
                    <a:lnTo>
                      <a:pt x="6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7"/>
              <p:cNvSpPr/>
              <p:nvPr/>
            </p:nvSpPr>
            <p:spPr>
              <a:xfrm>
                <a:off x="6609396" y="3498174"/>
                <a:ext cx="30774" cy="53204"/>
              </a:xfrm>
              <a:custGeom>
                <a:avLst/>
                <a:gdLst/>
                <a:ahLst/>
                <a:cxnLst/>
                <a:rect l="l" t="t" r="r" b="b"/>
                <a:pathLst>
                  <a:path w="697" h="1205" extrusionOk="0">
                    <a:moveTo>
                      <a:pt x="697" y="0"/>
                    </a:moveTo>
                    <a:lnTo>
                      <a:pt x="0" y="402"/>
                    </a:lnTo>
                    <a:lnTo>
                      <a:pt x="0" y="1205"/>
                    </a:lnTo>
                    <a:lnTo>
                      <a:pt x="697" y="803"/>
                    </a:lnTo>
                    <a:lnTo>
                      <a:pt x="6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7"/>
              <p:cNvSpPr/>
              <p:nvPr/>
            </p:nvSpPr>
            <p:spPr>
              <a:xfrm>
                <a:off x="6608159" y="3482544"/>
                <a:ext cx="159567" cy="137844"/>
              </a:xfrm>
              <a:custGeom>
                <a:avLst/>
                <a:gdLst/>
                <a:ahLst/>
                <a:cxnLst/>
                <a:rect l="l" t="t" r="r" b="b"/>
                <a:pathLst>
                  <a:path w="3614" h="3122" extrusionOk="0">
                    <a:moveTo>
                      <a:pt x="3613" y="1"/>
                    </a:moveTo>
                    <a:lnTo>
                      <a:pt x="0" y="2087"/>
                    </a:lnTo>
                    <a:lnTo>
                      <a:pt x="0" y="3121"/>
                    </a:lnTo>
                    <a:lnTo>
                      <a:pt x="3613" y="1036"/>
                    </a:lnTo>
                    <a:lnTo>
                      <a:pt x="36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7"/>
              <p:cNvSpPr/>
              <p:nvPr/>
            </p:nvSpPr>
            <p:spPr>
              <a:xfrm>
                <a:off x="6608159" y="3563564"/>
                <a:ext cx="159567" cy="137800"/>
              </a:xfrm>
              <a:custGeom>
                <a:avLst/>
                <a:gdLst/>
                <a:ahLst/>
                <a:cxnLst/>
                <a:rect l="l" t="t" r="r" b="b"/>
                <a:pathLst>
                  <a:path w="3614" h="3121" extrusionOk="0">
                    <a:moveTo>
                      <a:pt x="3613" y="0"/>
                    </a:moveTo>
                    <a:lnTo>
                      <a:pt x="0" y="2087"/>
                    </a:lnTo>
                    <a:lnTo>
                      <a:pt x="0" y="3120"/>
                    </a:lnTo>
                    <a:lnTo>
                      <a:pt x="3613" y="1035"/>
                    </a:lnTo>
                    <a:lnTo>
                      <a:pt x="36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7"/>
              <p:cNvSpPr/>
              <p:nvPr/>
            </p:nvSpPr>
            <p:spPr>
              <a:xfrm>
                <a:off x="6608159" y="3644540"/>
                <a:ext cx="159567" cy="137800"/>
              </a:xfrm>
              <a:custGeom>
                <a:avLst/>
                <a:gdLst/>
                <a:ahLst/>
                <a:cxnLst/>
                <a:rect l="l" t="t" r="r" b="b"/>
                <a:pathLst>
                  <a:path w="3614" h="3121" extrusionOk="0">
                    <a:moveTo>
                      <a:pt x="3613" y="1"/>
                    </a:moveTo>
                    <a:lnTo>
                      <a:pt x="0" y="2087"/>
                    </a:lnTo>
                    <a:lnTo>
                      <a:pt x="0" y="3121"/>
                    </a:lnTo>
                    <a:lnTo>
                      <a:pt x="3613" y="1036"/>
                    </a:lnTo>
                    <a:lnTo>
                      <a:pt x="36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7"/>
              <p:cNvSpPr/>
              <p:nvPr/>
            </p:nvSpPr>
            <p:spPr>
              <a:xfrm>
                <a:off x="6608159" y="3725516"/>
                <a:ext cx="159567" cy="137844"/>
              </a:xfrm>
              <a:custGeom>
                <a:avLst/>
                <a:gdLst/>
                <a:ahLst/>
                <a:cxnLst/>
                <a:rect l="l" t="t" r="r" b="b"/>
                <a:pathLst>
                  <a:path w="3614" h="3122" extrusionOk="0">
                    <a:moveTo>
                      <a:pt x="3613" y="1"/>
                    </a:moveTo>
                    <a:lnTo>
                      <a:pt x="0" y="2087"/>
                    </a:lnTo>
                    <a:lnTo>
                      <a:pt x="0" y="3121"/>
                    </a:lnTo>
                    <a:lnTo>
                      <a:pt x="3613" y="1036"/>
                    </a:lnTo>
                    <a:lnTo>
                      <a:pt x="36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7"/>
              <p:cNvSpPr/>
              <p:nvPr/>
            </p:nvSpPr>
            <p:spPr>
              <a:xfrm>
                <a:off x="6651119" y="3473361"/>
                <a:ext cx="30730" cy="53248"/>
              </a:xfrm>
              <a:custGeom>
                <a:avLst/>
                <a:gdLst/>
                <a:ahLst/>
                <a:cxnLst/>
                <a:rect l="l" t="t" r="r" b="b"/>
                <a:pathLst>
                  <a:path w="696" h="1206" extrusionOk="0">
                    <a:moveTo>
                      <a:pt x="696" y="1"/>
                    </a:moveTo>
                    <a:lnTo>
                      <a:pt x="0" y="402"/>
                    </a:lnTo>
                    <a:lnTo>
                      <a:pt x="0" y="1205"/>
                    </a:lnTo>
                    <a:lnTo>
                      <a:pt x="696" y="804"/>
                    </a:lnTo>
                    <a:lnTo>
                      <a:pt x="6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7"/>
              <p:cNvSpPr/>
              <p:nvPr/>
            </p:nvSpPr>
            <p:spPr>
              <a:xfrm>
                <a:off x="6694035" y="3448591"/>
                <a:ext cx="30730" cy="53204"/>
              </a:xfrm>
              <a:custGeom>
                <a:avLst/>
                <a:gdLst/>
                <a:ahLst/>
                <a:cxnLst/>
                <a:rect l="l" t="t" r="r" b="b"/>
                <a:pathLst>
                  <a:path w="696" h="1205" extrusionOk="0">
                    <a:moveTo>
                      <a:pt x="696" y="1"/>
                    </a:moveTo>
                    <a:lnTo>
                      <a:pt x="0" y="402"/>
                    </a:lnTo>
                    <a:lnTo>
                      <a:pt x="0" y="1205"/>
                    </a:lnTo>
                    <a:lnTo>
                      <a:pt x="696" y="803"/>
                    </a:lnTo>
                    <a:lnTo>
                      <a:pt x="6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7"/>
              <p:cNvSpPr/>
              <p:nvPr/>
            </p:nvSpPr>
            <p:spPr>
              <a:xfrm>
                <a:off x="6736952" y="3423822"/>
                <a:ext cx="30774" cy="53204"/>
              </a:xfrm>
              <a:custGeom>
                <a:avLst/>
                <a:gdLst/>
                <a:ahLst/>
                <a:cxnLst/>
                <a:rect l="l" t="t" r="r" b="b"/>
                <a:pathLst>
                  <a:path w="697" h="1205" extrusionOk="0">
                    <a:moveTo>
                      <a:pt x="696" y="0"/>
                    </a:moveTo>
                    <a:lnTo>
                      <a:pt x="1" y="402"/>
                    </a:lnTo>
                    <a:lnTo>
                      <a:pt x="1" y="1205"/>
                    </a:lnTo>
                    <a:lnTo>
                      <a:pt x="696" y="803"/>
                    </a:lnTo>
                    <a:lnTo>
                      <a:pt x="6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7"/>
              <p:cNvSpPr/>
              <p:nvPr/>
            </p:nvSpPr>
            <p:spPr>
              <a:xfrm>
                <a:off x="6536676" y="3350396"/>
                <a:ext cx="161951" cy="101551"/>
              </a:xfrm>
              <a:custGeom>
                <a:avLst/>
                <a:gdLst/>
                <a:ahLst/>
                <a:cxnLst/>
                <a:rect l="l" t="t" r="r" b="b"/>
                <a:pathLst>
                  <a:path w="3668" h="2300" extrusionOk="0">
                    <a:moveTo>
                      <a:pt x="1429" y="1"/>
                    </a:moveTo>
                    <a:cubicBezTo>
                      <a:pt x="1416" y="1"/>
                      <a:pt x="1401" y="4"/>
                      <a:pt x="1385" y="10"/>
                    </a:cubicBezTo>
                    <a:cubicBezTo>
                      <a:pt x="1245" y="65"/>
                      <a:pt x="1000" y="206"/>
                      <a:pt x="1000" y="348"/>
                    </a:cubicBezTo>
                    <a:lnTo>
                      <a:pt x="1000" y="534"/>
                    </a:lnTo>
                    <a:cubicBezTo>
                      <a:pt x="1000" y="534"/>
                      <a:pt x="555" y="939"/>
                      <a:pt x="403" y="1151"/>
                    </a:cubicBezTo>
                    <a:cubicBezTo>
                      <a:pt x="253" y="1363"/>
                      <a:pt x="1" y="1955"/>
                      <a:pt x="1" y="1955"/>
                    </a:cubicBezTo>
                    <a:lnTo>
                      <a:pt x="1" y="1956"/>
                    </a:lnTo>
                    <a:cubicBezTo>
                      <a:pt x="397" y="2185"/>
                      <a:pt x="917" y="2299"/>
                      <a:pt x="1437" y="2299"/>
                    </a:cubicBezTo>
                    <a:cubicBezTo>
                      <a:pt x="1957" y="2299"/>
                      <a:pt x="2477" y="2185"/>
                      <a:pt x="2874" y="1956"/>
                    </a:cubicBezTo>
                    <a:cubicBezTo>
                      <a:pt x="3666" y="1498"/>
                      <a:pt x="3667" y="753"/>
                      <a:pt x="2874" y="297"/>
                    </a:cubicBezTo>
                    <a:cubicBezTo>
                      <a:pt x="2625" y="155"/>
                      <a:pt x="2312" y="118"/>
                      <a:pt x="2054" y="118"/>
                    </a:cubicBezTo>
                    <a:cubicBezTo>
                      <a:pt x="1777" y="118"/>
                      <a:pt x="1564" y="160"/>
                      <a:pt x="1564" y="160"/>
                    </a:cubicBezTo>
                    <a:cubicBezTo>
                      <a:pt x="1564" y="160"/>
                      <a:pt x="1533" y="1"/>
                      <a:pt x="1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7"/>
              <p:cNvSpPr/>
              <p:nvPr/>
            </p:nvSpPr>
            <p:spPr>
              <a:xfrm>
                <a:off x="7343166" y="2941411"/>
                <a:ext cx="129897" cy="512831"/>
              </a:xfrm>
              <a:custGeom>
                <a:avLst/>
                <a:gdLst/>
                <a:ahLst/>
                <a:cxnLst/>
                <a:rect l="l" t="t" r="r" b="b"/>
                <a:pathLst>
                  <a:path w="2942" h="11615" extrusionOk="0">
                    <a:moveTo>
                      <a:pt x="2941" y="0"/>
                    </a:moveTo>
                    <a:lnTo>
                      <a:pt x="1" y="1698"/>
                    </a:lnTo>
                    <a:lnTo>
                      <a:pt x="1" y="11615"/>
                    </a:lnTo>
                    <a:lnTo>
                      <a:pt x="2941" y="9917"/>
                    </a:lnTo>
                    <a:lnTo>
                      <a:pt x="2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7"/>
              <p:cNvSpPr/>
              <p:nvPr/>
            </p:nvSpPr>
            <p:spPr>
              <a:xfrm>
                <a:off x="7343166" y="3303771"/>
                <a:ext cx="129897" cy="149898"/>
              </a:xfrm>
              <a:custGeom>
                <a:avLst/>
                <a:gdLst/>
                <a:ahLst/>
                <a:cxnLst/>
                <a:rect l="l" t="t" r="r" b="b"/>
                <a:pathLst>
                  <a:path w="2942" h="3395" extrusionOk="0">
                    <a:moveTo>
                      <a:pt x="1" y="0"/>
                    </a:moveTo>
                    <a:lnTo>
                      <a:pt x="1" y="3395"/>
                    </a:lnTo>
                    <a:lnTo>
                      <a:pt x="2941" y="169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7"/>
              <p:cNvSpPr/>
              <p:nvPr/>
            </p:nvSpPr>
            <p:spPr>
              <a:xfrm>
                <a:off x="7327668" y="2919556"/>
                <a:ext cx="160892" cy="92897"/>
              </a:xfrm>
              <a:custGeom>
                <a:avLst/>
                <a:gdLst/>
                <a:ahLst/>
                <a:cxnLst/>
                <a:rect l="l" t="t" r="r" b="b"/>
                <a:pathLst>
                  <a:path w="3644" h="2104" extrusionOk="0">
                    <a:moveTo>
                      <a:pt x="3499" y="0"/>
                    </a:moveTo>
                    <a:lnTo>
                      <a:pt x="0" y="2019"/>
                    </a:lnTo>
                    <a:lnTo>
                      <a:pt x="146" y="2103"/>
                    </a:lnTo>
                    <a:lnTo>
                      <a:pt x="3644" y="84"/>
                    </a:lnTo>
                    <a:lnTo>
                      <a:pt x="34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7"/>
              <p:cNvSpPr/>
              <p:nvPr/>
            </p:nvSpPr>
            <p:spPr>
              <a:xfrm>
                <a:off x="7327668" y="3008700"/>
                <a:ext cx="6490" cy="29803"/>
              </a:xfrm>
              <a:custGeom>
                <a:avLst/>
                <a:gdLst/>
                <a:ahLst/>
                <a:cxnLst/>
                <a:rect l="l" t="t" r="r" b="b"/>
                <a:pathLst>
                  <a:path w="147" h="675" extrusionOk="0">
                    <a:moveTo>
                      <a:pt x="0" y="0"/>
                    </a:moveTo>
                    <a:lnTo>
                      <a:pt x="0" y="591"/>
                    </a:lnTo>
                    <a:lnTo>
                      <a:pt x="146" y="675"/>
                    </a:lnTo>
                    <a:lnTo>
                      <a:pt x="146" y="8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7"/>
              <p:cNvSpPr/>
              <p:nvPr/>
            </p:nvSpPr>
            <p:spPr>
              <a:xfrm>
                <a:off x="7334114" y="2923265"/>
                <a:ext cx="154445" cy="115238"/>
              </a:xfrm>
              <a:custGeom>
                <a:avLst/>
                <a:gdLst/>
                <a:ahLst/>
                <a:cxnLst/>
                <a:rect l="l" t="t" r="r" b="b"/>
                <a:pathLst>
                  <a:path w="3498" h="2610" extrusionOk="0">
                    <a:moveTo>
                      <a:pt x="3498" y="0"/>
                    </a:moveTo>
                    <a:lnTo>
                      <a:pt x="0" y="2019"/>
                    </a:lnTo>
                    <a:lnTo>
                      <a:pt x="0" y="2610"/>
                    </a:lnTo>
                    <a:lnTo>
                      <a:pt x="3498" y="591"/>
                    </a:lnTo>
                    <a:lnTo>
                      <a:pt x="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7"/>
              <p:cNvSpPr/>
              <p:nvPr/>
            </p:nvSpPr>
            <p:spPr>
              <a:xfrm>
                <a:off x="8092654" y="2334889"/>
                <a:ext cx="47817" cy="101904"/>
              </a:xfrm>
              <a:custGeom>
                <a:avLst/>
                <a:gdLst/>
                <a:ahLst/>
                <a:cxnLst/>
                <a:rect l="l" t="t" r="r" b="b"/>
                <a:pathLst>
                  <a:path w="1083" h="2308" extrusionOk="0">
                    <a:moveTo>
                      <a:pt x="1083" y="0"/>
                    </a:moveTo>
                    <a:lnTo>
                      <a:pt x="0" y="626"/>
                    </a:lnTo>
                    <a:lnTo>
                      <a:pt x="0" y="2307"/>
                    </a:lnTo>
                    <a:lnTo>
                      <a:pt x="1083" y="1682"/>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7"/>
              <p:cNvSpPr/>
              <p:nvPr/>
            </p:nvSpPr>
            <p:spPr>
              <a:xfrm>
                <a:off x="8038876" y="2365884"/>
                <a:ext cx="47861" cy="101948"/>
              </a:xfrm>
              <a:custGeom>
                <a:avLst/>
                <a:gdLst/>
                <a:ahLst/>
                <a:cxnLst/>
                <a:rect l="l" t="t" r="r" b="b"/>
                <a:pathLst>
                  <a:path w="1084" h="2309" extrusionOk="0">
                    <a:moveTo>
                      <a:pt x="1084" y="1"/>
                    </a:moveTo>
                    <a:lnTo>
                      <a:pt x="1" y="626"/>
                    </a:lnTo>
                    <a:lnTo>
                      <a:pt x="1" y="2309"/>
                    </a:lnTo>
                    <a:lnTo>
                      <a:pt x="1084" y="1683"/>
                    </a:lnTo>
                    <a:lnTo>
                      <a:pt x="1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7"/>
              <p:cNvSpPr/>
              <p:nvPr/>
            </p:nvSpPr>
            <p:spPr>
              <a:xfrm>
                <a:off x="8092654" y="2415953"/>
                <a:ext cx="47817" cy="101948"/>
              </a:xfrm>
              <a:custGeom>
                <a:avLst/>
                <a:gdLst/>
                <a:ahLst/>
                <a:cxnLst/>
                <a:rect l="l" t="t" r="r" b="b"/>
                <a:pathLst>
                  <a:path w="1083" h="2309" extrusionOk="0">
                    <a:moveTo>
                      <a:pt x="1083" y="1"/>
                    </a:moveTo>
                    <a:lnTo>
                      <a:pt x="0" y="626"/>
                    </a:lnTo>
                    <a:lnTo>
                      <a:pt x="0" y="2309"/>
                    </a:lnTo>
                    <a:lnTo>
                      <a:pt x="1083" y="1684"/>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7"/>
              <p:cNvSpPr/>
              <p:nvPr/>
            </p:nvSpPr>
            <p:spPr>
              <a:xfrm>
                <a:off x="8092654" y="2497105"/>
                <a:ext cx="47817" cy="101948"/>
              </a:xfrm>
              <a:custGeom>
                <a:avLst/>
                <a:gdLst/>
                <a:ahLst/>
                <a:cxnLst/>
                <a:rect l="l" t="t" r="r" b="b"/>
                <a:pathLst>
                  <a:path w="1083" h="2309" extrusionOk="0">
                    <a:moveTo>
                      <a:pt x="1083" y="1"/>
                    </a:moveTo>
                    <a:lnTo>
                      <a:pt x="0" y="626"/>
                    </a:lnTo>
                    <a:lnTo>
                      <a:pt x="0"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7"/>
              <p:cNvSpPr/>
              <p:nvPr/>
            </p:nvSpPr>
            <p:spPr>
              <a:xfrm>
                <a:off x="8038876" y="2528144"/>
                <a:ext cx="47861" cy="101948"/>
              </a:xfrm>
              <a:custGeom>
                <a:avLst/>
                <a:gdLst/>
                <a:ahLst/>
                <a:cxnLst/>
                <a:rect l="l" t="t" r="r" b="b"/>
                <a:pathLst>
                  <a:path w="1084" h="2309" extrusionOk="0">
                    <a:moveTo>
                      <a:pt x="1084" y="0"/>
                    </a:moveTo>
                    <a:lnTo>
                      <a:pt x="1" y="626"/>
                    </a:lnTo>
                    <a:lnTo>
                      <a:pt x="1" y="2308"/>
                    </a:lnTo>
                    <a:lnTo>
                      <a:pt x="1084" y="1683"/>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7"/>
              <p:cNvSpPr/>
              <p:nvPr/>
            </p:nvSpPr>
            <p:spPr>
              <a:xfrm>
                <a:off x="8092654" y="2578257"/>
                <a:ext cx="47817" cy="101904"/>
              </a:xfrm>
              <a:custGeom>
                <a:avLst/>
                <a:gdLst/>
                <a:ahLst/>
                <a:cxnLst/>
                <a:rect l="l" t="t" r="r" b="b"/>
                <a:pathLst>
                  <a:path w="1083" h="2308" extrusionOk="0">
                    <a:moveTo>
                      <a:pt x="1083" y="1"/>
                    </a:moveTo>
                    <a:lnTo>
                      <a:pt x="0" y="626"/>
                    </a:lnTo>
                    <a:lnTo>
                      <a:pt x="0" y="2308"/>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7"/>
              <p:cNvSpPr/>
              <p:nvPr/>
            </p:nvSpPr>
            <p:spPr>
              <a:xfrm>
                <a:off x="8038876" y="2447036"/>
                <a:ext cx="47861" cy="101904"/>
              </a:xfrm>
              <a:custGeom>
                <a:avLst/>
                <a:gdLst/>
                <a:ahLst/>
                <a:cxnLst/>
                <a:rect l="l" t="t" r="r" b="b"/>
                <a:pathLst>
                  <a:path w="1084" h="2308" extrusionOk="0">
                    <a:moveTo>
                      <a:pt x="1084" y="0"/>
                    </a:moveTo>
                    <a:lnTo>
                      <a:pt x="1" y="625"/>
                    </a:lnTo>
                    <a:lnTo>
                      <a:pt x="1" y="2307"/>
                    </a:lnTo>
                    <a:lnTo>
                      <a:pt x="1084" y="1682"/>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7"/>
              <p:cNvSpPr/>
              <p:nvPr/>
            </p:nvSpPr>
            <p:spPr>
              <a:xfrm>
                <a:off x="8038876" y="2609296"/>
                <a:ext cx="47861" cy="101948"/>
              </a:xfrm>
              <a:custGeom>
                <a:avLst/>
                <a:gdLst/>
                <a:ahLst/>
                <a:cxnLst/>
                <a:rect l="l" t="t" r="r" b="b"/>
                <a:pathLst>
                  <a:path w="1084" h="2309" extrusionOk="0">
                    <a:moveTo>
                      <a:pt x="1084" y="0"/>
                    </a:moveTo>
                    <a:lnTo>
                      <a:pt x="1" y="626"/>
                    </a:lnTo>
                    <a:lnTo>
                      <a:pt x="1" y="2308"/>
                    </a:lnTo>
                    <a:lnTo>
                      <a:pt x="1084" y="1683"/>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7"/>
              <p:cNvSpPr/>
              <p:nvPr/>
            </p:nvSpPr>
            <p:spPr>
              <a:xfrm>
                <a:off x="8140427" y="2578257"/>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7"/>
              <p:cNvSpPr/>
              <p:nvPr/>
            </p:nvSpPr>
            <p:spPr>
              <a:xfrm>
                <a:off x="8092654" y="2652566"/>
                <a:ext cx="51084" cy="29450"/>
              </a:xfrm>
              <a:custGeom>
                <a:avLst/>
                <a:gdLst/>
                <a:ahLst/>
                <a:cxnLst/>
                <a:rect l="l" t="t" r="r" b="b"/>
                <a:pathLst>
                  <a:path w="1157" h="667" extrusionOk="0">
                    <a:moveTo>
                      <a:pt x="1083" y="0"/>
                    </a:moveTo>
                    <a:lnTo>
                      <a:pt x="0" y="625"/>
                    </a:lnTo>
                    <a:lnTo>
                      <a:pt x="74" y="667"/>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7"/>
              <p:cNvSpPr/>
              <p:nvPr/>
            </p:nvSpPr>
            <p:spPr>
              <a:xfrm>
                <a:off x="8086694" y="2365884"/>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7"/>
              <p:cNvSpPr/>
              <p:nvPr/>
            </p:nvSpPr>
            <p:spPr>
              <a:xfrm>
                <a:off x="8038876" y="2440192"/>
                <a:ext cx="51129" cy="29494"/>
              </a:xfrm>
              <a:custGeom>
                <a:avLst/>
                <a:gdLst/>
                <a:ahLst/>
                <a:cxnLst/>
                <a:rect l="l" t="t" r="r" b="b"/>
                <a:pathLst>
                  <a:path w="1158" h="668" extrusionOk="0">
                    <a:moveTo>
                      <a:pt x="1084" y="0"/>
                    </a:moveTo>
                    <a:lnTo>
                      <a:pt x="1" y="626"/>
                    </a:lnTo>
                    <a:lnTo>
                      <a:pt x="73" y="668"/>
                    </a:lnTo>
                    <a:lnTo>
                      <a:pt x="1157" y="42"/>
                    </a:lnTo>
                    <a:lnTo>
                      <a:pt x="10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7"/>
              <p:cNvSpPr/>
              <p:nvPr/>
            </p:nvSpPr>
            <p:spPr>
              <a:xfrm>
                <a:off x="8086694" y="2447036"/>
                <a:ext cx="3311" cy="76163"/>
              </a:xfrm>
              <a:custGeom>
                <a:avLst/>
                <a:gdLst/>
                <a:ahLst/>
                <a:cxnLst/>
                <a:rect l="l" t="t" r="r" b="b"/>
                <a:pathLst>
                  <a:path w="75" h="1725"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7"/>
              <p:cNvSpPr/>
              <p:nvPr/>
            </p:nvSpPr>
            <p:spPr>
              <a:xfrm>
                <a:off x="8038876" y="2521300"/>
                <a:ext cx="51129" cy="29494"/>
              </a:xfrm>
              <a:custGeom>
                <a:avLst/>
                <a:gdLst/>
                <a:ahLst/>
                <a:cxnLst/>
                <a:rect l="l" t="t" r="r" b="b"/>
                <a:pathLst>
                  <a:path w="1158" h="668" extrusionOk="0">
                    <a:moveTo>
                      <a:pt x="1084" y="0"/>
                    </a:moveTo>
                    <a:lnTo>
                      <a:pt x="1" y="625"/>
                    </a:lnTo>
                    <a:lnTo>
                      <a:pt x="73" y="668"/>
                    </a:lnTo>
                    <a:lnTo>
                      <a:pt x="1157" y="42"/>
                    </a:lnTo>
                    <a:lnTo>
                      <a:pt x="10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7"/>
              <p:cNvSpPr/>
              <p:nvPr/>
            </p:nvSpPr>
            <p:spPr>
              <a:xfrm>
                <a:off x="8086694" y="2528144"/>
                <a:ext cx="3311" cy="76163"/>
              </a:xfrm>
              <a:custGeom>
                <a:avLst/>
                <a:gdLst/>
                <a:ahLst/>
                <a:cxnLst/>
                <a:rect l="l" t="t" r="r" b="b"/>
                <a:pathLst>
                  <a:path w="75" h="1725"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7"/>
              <p:cNvSpPr/>
              <p:nvPr/>
            </p:nvSpPr>
            <p:spPr>
              <a:xfrm>
                <a:off x="8038876" y="2602409"/>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7"/>
              <p:cNvSpPr/>
              <p:nvPr/>
            </p:nvSpPr>
            <p:spPr>
              <a:xfrm>
                <a:off x="8086694" y="2609296"/>
                <a:ext cx="3311" cy="76163"/>
              </a:xfrm>
              <a:custGeom>
                <a:avLst/>
                <a:gdLst/>
                <a:ahLst/>
                <a:cxnLst/>
                <a:rect l="l" t="t" r="r" b="b"/>
                <a:pathLst>
                  <a:path w="75" h="1725"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7"/>
              <p:cNvSpPr/>
              <p:nvPr/>
            </p:nvSpPr>
            <p:spPr>
              <a:xfrm>
                <a:off x="8038876" y="2683561"/>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7"/>
              <p:cNvSpPr/>
              <p:nvPr/>
            </p:nvSpPr>
            <p:spPr>
              <a:xfrm>
                <a:off x="8140427" y="2497105"/>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7"/>
              <p:cNvSpPr/>
              <p:nvPr/>
            </p:nvSpPr>
            <p:spPr>
              <a:xfrm>
                <a:off x="8092654" y="2571413"/>
                <a:ext cx="51084" cy="29494"/>
              </a:xfrm>
              <a:custGeom>
                <a:avLst/>
                <a:gdLst/>
                <a:ahLst/>
                <a:cxnLst/>
                <a:rect l="l" t="t" r="r" b="b"/>
                <a:pathLst>
                  <a:path w="1157" h="668" extrusionOk="0">
                    <a:moveTo>
                      <a:pt x="1083" y="0"/>
                    </a:moveTo>
                    <a:lnTo>
                      <a:pt x="0" y="626"/>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7"/>
              <p:cNvSpPr/>
              <p:nvPr/>
            </p:nvSpPr>
            <p:spPr>
              <a:xfrm>
                <a:off x="8140427" y="2415953"/>
                <a:ext cx="3311" cy="76207"/>
              </a:xfrm>
              <a:custGeom>
                <a:avLst/>
                <a:gdLst/>
                <a:ahLst/>
                <a:cxnLst/>
                <a:rect l="l" t="t" r="r" b="b"/>
                <a:pathLst>
                  <a:path w="75" h="1726" extrusionOk="0">
                    <a:moveTo>
                      <a:pt x="1" y="1"/>
                    </a:moveTo>
                    <a:lnTo>
                      <a:pt x="1" y="1684"/>
                    </a:lnTo>
                    <a:lnTo>
                      <a:pt x="74" y="1726"/>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7"/>
              <p:cNvSpPr/>
              <p:nvPr/>
            </p:nvSpPr>
            <p:spPr>
              <a:xfrm>
                <a:off x="8092654" y="2490261"/>
                <a:ext cx="51084" cy="29494"/>
              </a:xfrm>
              <a:custGeom>
                <a:avLst/>
                <a:gdLst/>
                <a:ahLst/>
                <a:cxnLst/>
                <a:rect l="l" t="t" r="r" b="b"/>
                <a:pathLst>
                  <a:path w="1157" h="668" extrusionOk="0">
                    <a:moveTo>
                      <a:pt x="1083" y="1"/>
                    </a:moveTo>
                    <a:lnTo>
                      <a:pt x="0" y="626"/>
                    </a:lnTo>
                    <a:lnTo>
                      <a:pt x="74"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7"/>
              <p:cNvSpPr/>
              <p:nvPr/>
            </p:nvSpPr>
            <p:spPr>
              <a:xfrm>
                <a:off x="8140427" y="2334889"/>
                <a:ext cx="3311" cy="76119"/>
              </a:xfrm>
              <a:custGeom>
                <a:avLst/>
                <a:gdLst/>
                <a:ahLst/>
                <a:cxnLst/>
                <a:rect l="l" t="t" r="r" b="b"/>
                <a:pathLst>
                  <a:path w="75" h="1724"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7"/>
              <p:cNvSpPr/>
              <p:nvPr/>
            </p:nvSpPr>
            <p:spPr>
              <a:xfrm>
                <a:off x="8092654" y="2409109"/>
                <a:ext cx="51084" cy="29538"/>
              </a:xfrm>
              <a:custGeom>
                <a:avLst/>
                <a:gdLst/>
                <a:ahLst/>
                <a:cxnLst/>
                <a:rect l="l" t="t" r="r" b="b"/>
                <a:pathLst>
                  <a:path w="1157" h="669" extrusionOk="0">
                    <a:moveTo>
                      <a:pt x="1083" y="1"/>
                    </a:moveTo>
                    <a:lnTo>
                      <a:pt x="0" y="626"/>
                    </a:lnTo>
                    <a:lnTo>
                      <a:pt x="74"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7"/>
              <p:cNvSpPr/>
              <p:nvPr/>
            </p:nvSpPr>
            <p:spPr>
              <a:xfrm>
                <a:off x="8032960" y="2324557"/>
                <a:ext cx="116651" cy="67377"/>
              </a:xfrm>
              <a:custGeom>
                <a:avLst/>
                <a:gdLst/>
                <a:ahLst/>
                <a:cxnLst/>
                <a:rect l="l" t="t" r="r" b="b"/>
                <a:pathLst>
                  <a:path w="2642" h="1526" extrusionOk="0">
                    <a:moveTo>
                      <a:pt x="2569" y="1"/>
                    </a:moveTo>
                    <a:lnTo>
                      <a:pt x="1" y="1484"/>
                    </a:lnTo>
                    <a:lnTo>
                      <a:pt x="73" y="1526"/>
                    </a:lnTo>
                    <a:lnTo>
                      <a:pt x="2641" y="43"/>
                    </a:lnTo>
                    <a:lnTo>
                      <a:pt x="256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7"/>
              <p:cNvSpPr/>
              <p:nvPr/>
            </p:nvSpPr>
            <p:spPr>
              <a:xfrm>
                <a:off x="8032960" y="2390035"/>
                <a:ext cx="3267" cy="333307"/>
              </a:xfrm>
              <a:custGeom>
                <a:avLst/>
                <a:gdLst/>
                <a:ahLst/>
                <a:cxnLst/>
                <a:rect l="l" t="t" r="r" b="b"/>
                <a:pathLst>
                  <a:path w="74" h="7549" extrusionOk="0">
                    <a:moveTo>
                      <a:pt x="1" y="1"/>
                    </a:moveTo>
                    <a:lnTo>
                      <a:pt x="1" y="7507"/>
                    </a:lnTo>
                    <a:lnTo>
                      <a:pt x="73" y="7549"/>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7"/>
              <p:cNvSpPr/>
              <p:nvPr/>
            </p:nvSpPr>
            <p:spPr>
              <a:xfrm>
                <a:off x="8036183" y="2326411"/>
                <a:ext cx="113428" cy="396931"/>
              </a:xfrm>
              <a:custGeom>
                <a:avLst/>
                <a:gdLst/>
                <a:ahLst/>
                <a:cxnLst/>
                <a:rect l="l" t="t" r="r" b="b"/>
                <a:pathLst>
                  <a:path w="2569" h="8990" extrusionOk="0">
                    <a:moveTo>
                      <a:pt x="2435" y="234"/>
                    </a:moveTo>
                    <a:lnTo>
                      <a:pt x="2435" y="1916"/>
                    </a:lnTo>
                    <a:lnTo>
                      <a:pt x="1353" y="2541"/>
                    </a:lnTo>
                    <a:lnTo>
                      <a:pt x="1353" y="858"/>
                    </a:lnTo>
                    <a:lnTo>
                      <a:pt x="2435" y="234"/>
                    </a:lnTo>
                    <a:close/>
                    <a:moveTo>
                      <a:pt x="1218" y="937"/>
                    </a:moveTo>
                    <a:lnTo>
                      <a:pt x="1218" y="2619"/>
                    </a:lnTo>
                    <a:lnTo>
                      <a:pt x="134" y="3245"/>
                    </a:lnTo>
                    <a:lnTo>
                      <a:pt x="134" y="1562"/>
                    </a:lnTo>
                    <a:lnTo>
                      <a:pt x="1218" y="937"/>
                    </a:lnTo>
                    <a:close/>
                    <a:moveTo>
                      <a:pt x="2435" y="2071"/>
                    </a:moveTo>
                    <a:lnTo>
                      <a:pt x="2435" y="3754"/>
                    </a:lnTo>
                    <a:lnTo>
                      <a:pt x="1353" y="4379"/>
                    </a:lnTo>
                    <a:lnTo>
                      <a:pt x="1353" y="2696"/>
                    </a:lnTo>
                    <a:lnTo>
                      <a:pt x="2435" y="2071"/>
                    </a:lnTo>
                    <a:close/>
                    <a:moveTo>
                      <a:pt x="1218" y="2774"/>
                    </a:moveTo>
                    <a:lnTo>
                      <a:pt x="1218" y="4456"/>
                    </a:lnTo>
                    <a:lnTo>
                      <a:pt x="134" y="5082"/>
                    </a:lnTo>
                    <a:lnTo>
                      <a:pt x="134" y="3399"/>
                    </a:lnTo>
                    <a:lnTo>
                      <a:pt x="1218" y="2774"/>
                    </a:lnTo>
                    <a:close/>
                    <a:moveTo>
                      <a:pt x="2435" y="3909"/>
                    </a:moveTo>
                    <a:lnTo>
                      <a:pt x="2435" y="5591"/>
                    </a:lnTo>
                    <a:lnTo>
                      <a:pt x="1353" y="6217"/>
                    </a:lnTo>
                    <a:lnTo>
                      <a:pt x="1353" y="4534"/>
                    </a:lnTo>
                    <a:lnTo>
                      <a:pt x="2435" y="3909"/>
                    </a:lnTo>
                    <a:close/>
                    <a:moveTo>
                      <a:pt x="1218" y="4611"/>
                    </a:moveTo>
                    <a:lnTo>
                      <a:pt x="1218" y="6294"/>
                    </a:lnTo>
                    <a:lnTo>
                      <a:pt x="134" y="6919"/>
                    </a:lnTo>
                    <a:lnTo>
                      <a:pt x="134" y="5237"/>
                    </a:lnTo>
                    <a:lnTo>
                      <a:pt x="1218" y="4611"/>
                    </a:lnTo>
                    <a:close/>
                    <a:moveTo>
                      <a:pt x="2435" y="5747"/>
                    </a:moveTo>
                    <a:lnTo>
                      <a:pt x="2435" y="7428"/>
                    </a:lnTo>
                    <a:lnTo>
                      <a:pt x="2435" y="7429"/>
                    </a:lnTo>
                    <a:lnTo>
                      <a:pt x="1353" y="8054"/>
                    </a:lnTo>
                    <a:lnTo>
                      <a:pt x="1353" y="6372"/>
                    </a:lnTo>
                    <a:lnTo>
                      <a:pt x="2435" y="5747"/>
                    </a:lnTo>
                    <a:close/>
                    <a:moveTo>
                      <a:pt x="1218" y="6449"/>
                    </a:moveTo>
                    <a:lnTo>
                      <a:pt x="1218" y="8132"/>
                    </a:lnTo>
                    <a:lnTo>
                      <a:pt x="134" y="8757"/>
                    </a:lnTo>
                    <a:lnTo>
                      <a:pt x="134" y="7075"/>
                    </a:lnTo>
                    <a:lnTo>
                      <a:pt x="1218" y="6449"/>
                    </a:lnTo>
                    <a:close/>
                    <a:moveTo>
                      <a:pt x="2568" y="1"/>
                    </a:moveTo>
                    <a:lnTo>
                      <a:pt x="0" y="1484"/>
                    </a:lnTo>
                    <a:lnTo>
                      <a:pt x="0" y="8990"/>
                    </a:lnTo>
                    <a:lnTo>
                      <a:pt x="2568" y="7506"/>
                    </a:lnTo>
                    <a:lnTo>
                      <a:pt x="2568" y="1"/>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7"/>
              <p:cNvSpPr/>
              <p:nvPr/>
            </p:nvSpPr>
            <p:spPr>
              <a:xfrm>
                <a:off x="8005100" y="2285658"/>
                <a:ext cx="160848" cy="92897"/>
              </a:xfrm>
              <a:custGeom>
                <a:avLst/>
                <a:gdLst/>
                <a:ahLst/>
                <a:cxnLst/>
                <a:rect l="l" t="t" r="r" b="b"/>
                <a:pathLst>
                  <a:path w="3643" h="2104" extrusionOk="0">
                    <a:moveTo>
                      <a:pt x="3498" y="1"/>
                    </a:moveTo>
                    <a:lnTo>
                      <a:pt x="0" y="2021"/>
                    </a:lnTo>
                    <a:lnTo>
                      <a:pt x="145" y="2103"/>
                    </a:lnTo>
                    <a:lnTo>
                      <a:pt x="3642" y="85"/>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7"/>
              <p:cNvSpPr/>
              <p:nvPr/>
            </p:nvSpPr>
            <p:spPr>
              <a:xfrm>
                <a:off x="8005100" y="2374847"/>
                <a:ext cx="6446" cy="29847"/>
              </a:xfrm>
              <a:custGeom>
                <a:avLst/>
                <a:gdLst/>
                <a:ahLst/>
                <a:cxnLst/>
                <a:rect l="l" t="t" r="r" b="b"/>
                <a:pathLst>
                  <a:path w="146" h="676" extrusionOk="0">
                    <a:moveTo>
                      <a:pt x="0" y="1"/>
                    </a:moveTo>
                    <a:lnTo>
                      <a:pt x="0" y="591"/>
                    </a:lnTo>
                    <a:lnTo>
                      <a:pt x="145" y="675"/>
                    </a:lnTo>
                    <a:lnTo>
                      <a:pt x="145" y="8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7"/>
              <p:cNvSpPr/>
              <p:nvPr/>
            </p:nvSpPr>
            <p:spPr>
              <a:xfrm>
                <a:off x="8011502" y="2289367"/>
                <a:ext cx="154445" cy="115326"/>
              </a:xfrm>
              <a:custGeom>
                <a:avLst/>
                <a:gdLst/>
                <a:ahLst/>
                <a:cxnLst/>
                <a:rect l="l" t="t" r="r" b="b"/>
                <a:pathLst>
                  <a:path w="3498" h="2612" extrusionOk="0">
                    <a:moveTo>
                      <a:pt x="3497" y="1"/>
                    </a:moveTo>
                    <a:lnTo>
                      <a:pt x="0" y="2019"/>
                    </a:lnTo>
                    <a:lnTo>
                      <a:pt x="0" y="2611"/>
                    </a:lnTo>
                    <a:lnTo>
                      <a:pt x="3497" y="591"/>
                    </a:lnTo>
                    <a:lnTo>
                      <a:pt x="34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7"/>
              <p:cNvSpPr/>
              <p:nvPr/>
            </p:nvSpPr>
            <p:spPr>
              <a:xfrm>
                <a:off x="8005100" y="2655701"/>
                <a:ext cx="160848" cy="92897"/>
              </a:xfrm>
              <a:custGeom>
                <a:avLst/>
                <a:gdLst/>
                <a:ahLst/>
                <a:cxnLst/>
                <a:rect l="l" t="t" r="r" b="b"/>
                <a:pathLst>
                  <a:path w="3643" h="2104" extrusionOk="0">
                    <a:moveTo>
                      <a:pt x="3498" y="1"/>
                    </a:moveTo>
                    <a:lnTo>
                      <a:pt x="0" y="2019"/>
                    </a:lnTo>
                    <a:lnTo>
                      <a:pt x="145" y="2103"/>
                    </a:lnTo>
                    <a:lnTo>
                      <a:pt x="3642" y="85"/>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7"/>
              <p:cNvSpPr/>
              <p:nvPr/>
            </p:nvSpPr>
            <p:spPr>
              <a:xfrm>
                <a:off x="8005100" y="2744844"/>
                <a:ext cx="6446" cy="29803"/>
              </a:xfrm>
              <a:custGeom>
                <a:avLst/>
                <a:gdLst/>
                <a:ahLst/>
                <a:cxnLst/>
                <a:rect l="l" t="t" r="r" b="b"/>
                <a:pathLst>
                  <a:path w="146" h="675" extrusionOk="0">
                    <a:moveTo>
                      <a:pt x="0" y="0"/>
                    </a:moveTo>
                    <a:lnTo>
                      <a:pt x="0" y="591"/>
                    </a:lnTo>
                    <a:lnTo>
                      <a:pt x="145" y="675"/>
                    </a:lnTo>
                    <a:lnTo>
                      <a:pt x="145" y="8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7"/>
              <p:cNvSpPr/>
              <p:nvPr/>
            </p:nvSpPr>
            <p:spPr>
              <a:xfrm>
                <a:off x="8011502" y="2659409"/>
                <a:ext cx="154445" cy="115238"/>
              </a:xfrm>
              <a:custGeom>
                <a:avLst/>
                <a:gdLst/>
                <a:ahLst/>
                <a:cxnLst/>
                <a:rect l="l" t="t" r="r" b="b"/>
                <a:pathLst>
                  <a:path w="3498" h="2610" extrusionOk="0">
                    <a:moveTo>
                      <a:pt x="3497" y="1"/>
                    </a:moveTo>
                    <a:lnTo>
                      <a:pt x="0" y="2019"/>
                    </a:lnTo>
                    <a:lnTo>
                      <a:pt x="0" y="2610"/>
                    </a:lnTo>
                    <a:lnTo>
                      <a:pt x="3497" y="591"/>
                    </a:lnTo>
                    <a:lnTo>
                      <a:pt x="34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7"/>
              <p:cNvSpPr/>
              <p:nvPr/>
            </p:nvSpPr>
            <p:spPr>
              <a:xfrm>
                <a:off x="7180154" y="2671066"/>
                <a:ext cx="47861" cy="101948"/>
              </a:xfrm>
              <a:custGeom>
                <a:avLst/>
                <a:gdLst/>
                <a:ahLst/>
                <a:cxnLst/>
                <a:rect l="l" t="t" r="r" b="b"/>
                <a:pathLst>
                  <a:path w="1084" h="2309" extrusionOk="0">
                    <a:moveTo>
                      <a:pt x="1083" y="0"/>
                    </a:moveTo>
                    <a:lnTo>
                      <a:pt x="1" y="626"/>
                    </a:lnTo>
                    <a:lnTo>
                      <a:pt x="1" y="2309"/>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7"/>
              <p:cNvSpPr/>
              <p:nvPr/>
            </p:nvSpPr>
            <p:spPr>
              <a:xfrm>
                <a:off x="7126421" y="2702061"/>
                <a:ext cx="47861" cy="101992"/>
              </a:xfrm>
              <a:custGeom>
                <a:avLst/>
                <a:gdLst/>
                <a:ahLst/>
                <a:cxnLst/>
                <a:rect l="l" t="t" r="r" b="b"/>
                <a:pathLst>
                  <a:path w="1084" h="2310" extrusionOk="0">
                    <a:moveTo>
                      <a:pt x="1083" y="1"/>
                    </a:moveTo>
                    <a:lnTo>
                      <a:pt x="0" y="626"/>
                    </a:lnTo>
                    <a:lnTo>
                      <a:pt x="0" y="2309"/>
                    </a:lnTo>
                    <a:lnTo>
                      <a:pt x="1083" y="1684"/>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7"/>
              <p:cNvSpPr/>
              <p:nvPr/>
            </p:nvSpPr>
            <p:spPr>
              <a:xfrm>
                <a:off x="7180154" y="2752218"/>
                <a:ext cx="47861" cy="101948"/>
              </a:xfrm>
              <a:custGeom>
                <a:avLst/>
                <a:gdLst/>
                <a:ahLst/>
                <a:cxnLst/>
                <a:rect l="l" t="t" r="r" b="b"/>
                <a:pathLst>
                  <a:path w="1084" h="2309" extrusionOk="0">
                    <a:moveTo>
                      <a:pt x="1083" y="0"/>
                    </a:moveTo>
                    <a:lnTo>
                      <a:pt x="1" y="625"/>
                    </a:lnTo>
                    <a:lnTo>
                      <a:pt x="1" y="2308"/>
                    </a:lnTo>
                    <a:lnTo>
                      <a:pt x="1083" y="1682"/>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7"/>
              <p:cNvSpPr/>
              <p:nvPr/>
            </p:nvSpPr>
            <p:spPr>
              <a:xfrm>
                <a:off x="7180154" y="2833326"/>
                <a:ext cx="47861" cy="101948"/>
              </a:xfrm>
              <a:custGeom>
                <a:avLst/>
                <a:gdLst/>
                <a:ahLst/>
                <a:cxnLst/>
                <a:rect l="l" t="t" r="r" b="b"/>
                <a:pathLst>
                  <a:path w="1084" h="2309" extrusionOk="0">
                    <a:moveTo>
                      <a:pt x="1083" y="0"/>
                    </a:moveTo>
                    <a:lnTo>
                      <a:pt x="1" y="627"/>
                    </a:lnTo>
                    <a:lnTo>
                      <a:pt x="1" y="2308"/>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7"/>
              <p:cNvSpPr/>
              <p:nvPr/>
            </p:nvSpPr>
            <p:spPr>
              <a:xfrm>
                <a:off x="7126421" y="2864365"/>
                <a:ext cx="47861" cy="101948"/>
              </a:xfrm>
              <a:custGeom>
                <a:avLst/>
                <a:gdLst/>
                <a:ahLst/>
                <a:cxnLst/>
                <a:rect l="l" t="t" r="r" b="b"/>
                <a:pathLst>
                  <a:path w="1084" h="2309" extrusionOk="0">
                    <a:moveTo>
                      <a:pt x="1083" y="1"/>
                    </a:moveTo>
                    <a:lnTo>
                      <a:pt x="0" y="625"/>
                    </a:lnTo>
                    <a:lnTo>
                      <a:pt x="0" y="2309"/>
                    </a:lnTo>
                    <a:lnTo>
                      <a:pt x="1083" y="1682"/>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7"/>
              <p:cNvSpPr/>
              <p:nvPr/>
            </p:nvSpPr>
            <p:spPr>
              <a:xfrm>
                <a:off x="7180154" y="2914434"/>
                <a:ext cx="47861" cy="101992"/>
              </a:xfrm>
              <a:custGeom>
                <a:avLst/>
                <a:gdLst/>
                <a:ahLst/>
                <a:cxnLst/>
                <a:rect l="l" t="t" r="r" b="b"/>
                <a:pathLst>
                  <a:path w="1084" h="2310" extrusionOk="0">
                    <a:moveTo>
                      <a:pt x="1083" y="1"/>
                    </a:moveTo>
                    <a:lnTo>
                      <a:pt x="1" y="626"/>
                    </a:lnTo>
                    <a:lnTo>
                      <a:pt x="1" y="2309"/>
                    </a:lnTo>
                    <a:lnTo>
                      <a:pt x="1083" y="1684"/>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7"/>
              <p:cNvSpPr/>
              <p:nvPr/>
            </p:nvSpPr>
            <p:spPr>
              <a:xfrm>
                <a:off x="7126421" y="2783213"/>
                <a:ext cx="47861" cy="101948"/>
              </a:xfrm>
              <a:custGeom>
                <a:avLst/>
                <a:gdLst/>
                <a:ahLst/>
                <a:cxnLst/>
                <a:rect l="l" t="t" r="r" b="b"/>
                <a:pathLst>
                  <a:path w="1084" h="2309" extrusionOk="0">
                    <a:moveTo>
                      <a:pt x="1083" y="1"/>
                    </a:moveTo>
                    <a:lnTo>
                      <a:pt x="0" y="626"/>
                    </a:lnTo>
                    <a:lnTo>
                      <a:pt x="0"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7"/>
              <p:cNvSpPr/>
              <p:nvPr/>
            </p:nvSpPr>
            <p:spPr>
              <a:xfrm>
                <a:off x="7126421" y="2945473"/>
                <a:ext cx="47861" cy="101948"/>
              </a:xfrm>
              <a:custGeom>
                <a:avLst/>
                <a:gdLst/>
                <a:ahLst/>
                <a:cxnLst/>
                <a:rect l="l" t="t" r="r" b="b"/>
                <a:pathLst>
                  <a:path w="1084" h="2309" extrusionOk="0">
                    <a:moveTo>
                      <a:pt x="1083" y="0"/>
                    </a:moveTo>
                    <a:lnTo>
                      <a:pt x="0" y="626"/>
                    </a:lnTo>
                    <a:lnTo>
                      <a:pt x="0" y="2309"/>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7"/>
              <p:cNvSpPr/>
              <p:nvPr/>
            </p:nvSpPr>
            <p:spPr>
              <a:xfrm>
                <a:off x="7227972" y="2914434"/>
                <a:ext cx="3223" cy="76207"/>
              </a:xfrm>
              <a:custGeom>
                <a:avLst/>
                <a:gdLst/>
                <a:ahLst/>
                <a:cxnLst/>
                <a:rect l="l" t="t" r="r" b="b"/>
                <a:pathLst>
                  <a:path w="73" h="1726" extrusionOk="0">
                    <a:moveTo>
                      <a:pt x="0" y="1"/>
                    </a:moveTo>
                    <a:lnTo>
                      <a:pt x="0" y="1684"/>
                    </a:lnTo>
                    <a:lnTo>
                      <a:pt x="73" y="1726"/>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7"/>
              <p:cNvSpPr/>
              <p:nvPr/>
            </p:nvSpPr>
            <p:spPr>
              <a:xfrm>
                <a:off x="7180154" y="2988743"/>
                <a:ext cx="51040" cy="29538"/>
              </a:xfrm>
              <a:custGeom>
                <a:avLst/>
                <a:gdLst/>
                <a:ahLst/>
                <a:cxnLst/>
                <a:rect l="l" t="t" r="r" b="b"/>
                <a:pathLst>
                  <a:path w="1156" h="669" extrusionOk="0">
                    <a:moveTo>
                      <a:pt x="1083" y="1"/>
                    </a:moveTo>
                    <a:lnTo>
                      <a:pt x="1" y="626"/>
                    </a:lnTo>
                    <a:lnTo>
                      <a:pt x="73"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7"/>
              <p:cNvSpPr/>
              <p:nvPr/>
            </p:nvSpPr>
            <p:spPr>
              <a:xfrm>
                <a:off x="7174238" y="2702061"/>
                <a:ext cx="3223" cy="76207"/>
              </a:xfrm>
              <a:custGeom>
                <a:avLst/>
                <a:gdLst/>
                <a:ahLst/>
                <a:cxnLst/>
                <a:rect l="l" t="t" r="r" b="b"/>
                <a:pathLst>
                  <a:path w="73" h="1726" extrusionOk="0">
                    <a:moveTo>
                      <a:pt x="0" y="1"/>
                    </a:moveTo>
                    <a:lnTo>
                      <a:pt x="0" y="1684"/>
                    </a:lnTo>
                    <a:lnTo>
                      <a:pt x="73" y="1726"/>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7"/>
              <p:cNvSpPr/>
              <p:nvPr/>
            </p:nvSpPr>
            <p:spPr>
              <a:xfrm>
                <a:off x="7126421" y="2776369"/>
                <a:ext cx="51040" cy="29538"/>
              </a:xfrm>
              <a:custGeom>
                <a:avLst/>
                <a:gdLst/>
                <a:ahLst/>
                <a:cxnLst/>
                <a:rect l="l" t="t" r="r" b="b"/>
                <a:pathLst>
                  <a:path w="1156" h="669" extrusionOk="0">
                    <a:moveTo>
                      <a:pt x="1083" y="1"/>
                    </a:moveTo>
                    <a:lnTo>
                      <a:pt x="0" y="626"/>
                    </a:lnTo>
                    <a:lnTo>
                      <a:pt x="73"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7"/>
              <p:cNvSpPr/>
              <p:nvPr/>
            </p:nvSpPr>
            <p:spPr>
              <a:xfrm>
                <a:off x="7174238" y="2783213"/>
                <a:ext cx="3223" cy="76207"/>
              </a:xfrm>
              <a:custGeom>
                <a:avLst/>
                <a:gdLst/>
                <a:ahLst/>
                <a:cxnLst/>
                <a:rect l="l" t="t" r="r" b="b"/>
                <a:pathLst>
                  <a:path w="73" h="1726" extrusionOk="0">
                    <a:moveTo>
                      <a:pt x="0" y="1"/>
                    </a:moveTo>
                    <a:lnTo>
                      <a:pt x="0" y="1683"/>
                    </a:lnTo>
                    <a:lnTo>
                      <a:pt x="73" y="1725"/>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7"/>
              <p:cNvSpPr/>
              <p:nvPr/>
            </p:nvSpPr>
            <p:spPr>
              <a:xfrm>
                <a:off x="7126421" y="2857522"/>
                <a:ext cx="51040" cy="29494"/>
              </a:xfrm>
              <a:custGeom>
                <a:avLst/>
                <a:gdLst/>
                <a:ahLst/>
                <a:cxnLst/>
                <a:rect l="l" t="t" r="r" b="b"/>
                <a:pathLst>
                  <a:path w="1156" h="668" extrusionOk="0">
                    <a:moveTo>
                      <a:pt x="1083" y="0"/>
                    </a:moveTo>
                    <a:lnTo>
                      <a:pt x="0"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7"/>
              <p:cNvSpPr/>
              <p:nvPr/>
            </p:nvSpPr>
            <p:spPr>
              <a:xfrm>
                <a:off x="7174238" y="2864365"/>
                <a:ext cx="3223" cy="76163"/>
              </a:xfrm>
              <a:custGeom>
                <a:avLst/>
                <a:gdLst/>
                <a:ahLst/>
                <a:cxnLst/>
                <a:rect l="l" t="t" r="r" b="b"/>
                <a:pathLst>
                  <a:path w="73" h="1725" extrusionOk="0">
                    <a:moveTo>
                      <a:pt x="0" y="1"/>
                    </a:moveTo>
                    <a:lnTo>
                      <a:pt x="0" y="1682"/>
                    </a:lnTo>
                    <a:lnTo>
                      <a:pt x="73" y="1724"/>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7"/>
              <p:cNvSpPr/>
              <p:nvPr/>
            </p:nvSpPr>
            <p:spPr>
              <a:xfrm>
                <a:off x="7126421" y="2938630"/>
                <a:ext cx="51040" cy="29538"/>
              </a:xfrm>
              <a:custGeom>
                <a:avLst/>
                <a:gdLst/>
                <a:ahLst/>
                <a:cxnLst/>
                <a:rect l="l" t="t" r="r" b="b"/>
                <a:pathLst>
                  <a:path w="1156" h="669" extrusionOk="0">
                    <a:moveTo>
                      <a:pt x="1083" y="0"/>
                    </a:moveTo>
                    <a:lnTo>
                      <a:pt x="0" y="627"/>
                    </a:lnTo>
                    <a:lnTo>
                      <a:pt x="73" y="669"/>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7"/>
              <p:cNvSpPr/>
              <p:nvPr/>
            </p:nvSpPr>
            <p:spPr>
              <a:xfrm>
                <a:off x="7174238" y="2945473"/>
                <a:ext cx="3223" cy="76207"/>
              </a:xfrm>
              <a:custGeom>
                <a:avLst/>
                <a:gdLst/>
                <a:ahLst/>
                <a:cxnLst/>
                <a:rect l="l" t="t" r="r" b="b"/>
                <a:pathLst>
                  <a:path w="73" h="1726"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7"/>
              <p:cNvSpPr/>
              <p:nvPr/>
            </p:nvSpPr>
            <p:spPr>
              <a:xfrm>
                <a:off x="7126421" y="3019782"/>
                <a:ext cx="51040" cy="29494"/>
              </a:xfrm>
              <a:custGeom>
                <a:avLst/>
                <a:gdLst/>
                <a:ahLst/>
                <a:cxnLst/>
                <a:rect l="l" t="t" r="r" b="b"/>
                <a:pathLst>
                  <a:path w="1156" h="668" extrusionOk="0">
                    <a:moveTo>
                      <a:pt x="1083" y="0"/>
                    </a:moveTo>
                    <a:lnTo>
                      <a:pt x="0"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7"/>
              <p:cNvSpPr/>
              <p:nvPr/>
            </p:nvSpPr>
            <p:spPr>
              <a:xfrm>
                <a:off x="7227972" y="2833326"/>
                <a:ext cx="3223" cy="76163"/>
              </a:xfrm>
              <a:custGeom>
                <a:avLst/>
                <a:gdLst/>
                <a:ahLst/>
                <a:cxnLst/>
                <a:rect l="l" t="t" r="r" b="b"/>
                <a:pathLst>
                  <a:path w="73" h="1725"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7"/>
              <p:cNvSpPr/>
              <p:nvPr/>
            </p:nvSpPr>
            <p:spPr>
              <a:xfrm>
                <a:off x="7180154" y="2907591"/>
                <a:ext cx="51040" cy="29538"/>
              </a:xfrm>
              <a:custGeom>
                <a:avLst/>
                <a:gdLst/>
                <a:ahLst/>
                <a:cxnLst/>
                <a:rect l="l" t="t" r="r" b="b"/>
                <a:pathLst>
                  <a:path w="1156" h="669" extrusionOk="0">
                    <a:moveTo>
                      <a:pt x="1083" y="1"/>
                    </a:moveTo>
                    <a:lnTo>
                      <a:pt x="1" y="626"/>
                    </a:lnTo>
                    <a:lnTo>
                      <a:pt x="73"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7"/>
              <p:cNvSpPr/>
              <p:nvPr/>
            </p:nvSpPr>
            <p:spPr>
              <a:xfrm>
                <a:off x="7227972" y="2752218"/>
                <a:ext cx="3223" cy="76119"/>
              </a:xfrm>
              <a:custGeom>
                <a:avLst/>
                <a:gdLst/>
                <a:ahLst/>
                <a:cxnLst/>
                <a:rect l="l" t="t" r="r" b="b"/>
                <a:pathLst>
                  <a:path w="73" h="1724" extrusionOk="0">
                    <a:moveTo>
                      <a:pt x="0" y="0"/>
                    </a:moveTo>
                    <a:lnTo>
                      <a:pt x="0" y="1682"/>
                    </a:lnTo>
                    <a:lnTo>
                      <a:pt x="73" y="1724"/>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7"/>
              <p:cNvSpPr/>
              <p:nvPr/>
            </p:nvSpPr>
            <p:spPr>
              <a:xfrm>
                <a:off x="7180154" y="2826438"/>
                <a:ext cx="51040" cy="29582"/>
              </a:xfrm>
              <a:custGeom>
                <a:avLst/>
                <a:gdLst/>
                <a:ahLst/>
                <a:cxnLst/>
                <a:rect l="l" t="t" r="r" b="b"/>
                <a:pathLst>
                  <a:path w="1156" h="670" extrusionOk="0">
                    <a:moveTo>
                      <a:pt x="1083" y="1"/>
                    </a:moveTo>
                    <a:lnTo>
                      <a:pt x="1" y="627"/>
                    </a:lnTo>
                    <a:lnTo>
                      <a:pt x="73" y="669"/>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7"/>
              <p:cNvSpPr/>
              <p:nvPr/>
            </p:nvSpPr>
            <p:spPr>
              <a:xfrm>
                <a:off x="7227972" y="2671066"/>
                <a:ext cx="3223" cy="76207"/>
              </a:xfrm>
              <a:custGeom>
                <a:avLst/>
                <a:gdLst/>
                <a:ahLst/>
                <a:cxnLst/>
                <a:rect l="l" t="t" r="r" b="b"/>
                <a:pathLst>
                  <a:path w="73" h="1726"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7"/>
              <p:cNvSpPr/>
              <p:nvPr/>
            </p:nvSpPr>
            <p:spPr>
              <a:xfrm>
                <a:off x="7180154" y="2745374"/>
                <a:ext cx="51040" cy="29494"/>
              </a:xfrm>
              <a:custGeom>
                <a:avLst/>
                <a:gdLst/>
                <a:ahLst/>
                <a:cxnLst/>
                <a:rect l="l" t="t" r="r" b="b"/>
                <a:pathLst>
                  <a:path w="1156" h="668" extrusionOk="0">
                    <a:moveTo>
                      <a:pt x="1083" y="0"/>
                    </a:moveTo>
                    <a:lnTo>
                      <a:pt x="1"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7"/>
              <p:cNvSpPr/>
              <p:nvPr/>
            </p:nvSpPr>
            <p:spPr>
              <a:xfrm>
                <a:off x="7120504" y="2660822"/>
                <a:ext cx="116651" cy="67377"/>
              </a:xfrm>
              <a:custGeom>
                <a:avLst/>
                <a:gdLst/>
                <a:ahLst/>
                <a:cxnLst/>
                <a:rect l="l" t="t" r="r" b="b"/>
                <a:pathLst>
                  <a:path w="2642" h="1526" extrusionOk="0">
                    <a:moveTo>
                      <a:pt x="2569" y="0"/>
                    </a:moveTo>
                    <a:lnTo>
                      <a:pt x="0" y="1483"/>
                    </a:lnTo>
                    <a:lnTo>
                      <a:pt x="73" y="1525"/>
                    </a:lnTo>
                    <a:lnTo>
                      <a:pt x="2641" y="42"/>
                    </a:lnTo>
                    <a:lnTo>
                      <a:pt x="256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7"/>
              <p:cNvSpPr/>
              <p:nvPr/>
            </p:nvSpPr>
            <p:spPr>
              <a:xfrm>
                <a:off x="7120504" y="2726300"/>
                <a:ext cx="3223" cy="333307"/>
              </a:xfrm>
              <a:custGeom>
                <a:avLst/>
                <a:gdLst/>
                <a:ahLst/>
                <a:cxnLst/>
                <a:rect l="l" t="t" r="r" b="b"/>
                <a:pathLst>
                  <a:path w="73" h="7549" extrusionOk="0">
                    <a:moveTo>
                      <a:pt x="0" y="0"/>
                    </a:moveTo>
                    <a:lnTo>
                      <a:pt x="0" y="7506"/>
                    </a:lnTo>
                    <a:lnTo>
                      <a:pt x="73" y="7548"/>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7"/>
              <p:cNvSpPr/>
              <p:nvPr/>
            </p:nvSpPr>
            <p:spPr>
              <a:xfrm>
                <a:off x="7123683" y="2662677"/>
                <a:ext cx="113472" cy="396843"/>
              </a:xfrm>
              <a:custGeom>
                <a:avLst/>
                <a:gdLst/>
                <a:ahLst/>
                <a:cxnLst/>
                <a:rect l="l" t="t" r="r" b="b"/>
                <a:pathLst>
                  <a:path w="2570" h="8988" extrusionOk="0">
                    <a:moveTo>
                      <a:pt x="2435" y="232"/>
                    </a:moveTo>
                    <a:lnTo>
                      <a:pt x="2435" y="1915"/>
                    </a:lnTo>
                    <a:lnTo>
                      <a:pt x="1352" y="2539"/>
                    </a:lnTo>
                    <a:lnTo>
                      <a:pt x="1352" y="858"/>
                    </a:lnTo>
                    <a:lnTo>
                      <a:pt x="2435" y="232"/>
                    </a:lnTo>
                    <a:close/>
                    <a:moveTo>
                      <a:pt x="1218" y="935"/>
                    </a:moveTo>
                    <a:lnTo>
                      <a:pt x="1218" y="2618"/>
                    </a:lnTo>
                    <a:lnTo>
                      <a:pt x="135" y="3243"/>
                    </a:lnTo>
                    <a:lnTo>
                      <a:pt x="135" y="1560"/>
                    </a:lnTo>
                    <a:lnTo>
                      <a:pt x="1218" y="935"/>
                    </a:lnTo>
                    <a:close/>
                    <a:moveTo>
                      <a:pt x="2435" y="2070"/>
                    </a:moveTo>
                    <a:lnTo>
                      <a:pt x="2435" y="3752"/>
                    </a:lnTo>
                    <a:lnTo>
                      <a:pt x="1352" y="4378"/>
                    </a:lnTo>
                    <a:lnTo>
                      <a:pt x="1352" y="2695"/>
                    </a:lnTo>
                    <a:lnTo>
                      <a:pt x="2435" y="2070"/>
                    </a:lnTo>
                    <a:close/>
                    <a:moveTo>
                      <a:pt x="1218" y="2773"/>
                    </a:moveTo>
                    <a:lnTo>
                      <a:pt x="1218" y="4455"/>
                    </a:lnTo>
                    <a:lnTo>
                      <a:pt x="135" y="5080"/>
                    </a:lnTo>
                    <a:lnTo>
                      <a:pt x="135" y="3398"/>
                    </a:lnTo>
                    <a:lnTo>
                      <a:pt x="1218" y="2773"/>
                    </a:lnTo>
                    <a:close/>
                    <a:moveTo>
                      <a:pt x="2435" y="3907"/>
                    </a:moveTo>
                    <a:lnTo>
                      <a:pt x="2435" y="5590"/>
                    </a:lnTo>
                    <a:lnTo>
                      <a:pt x="1352" y="6215"/>
                    </a:lnTo>
                    <a:lnTo>
                      <a:pt x="1352" y="4533"/>
                    </a:lnTo>
                    <a:lnTo>
                      <a:pt x="2435" y="3907"/>
                    </a:lnTo>
                    <a:close/>
                    <a:moveTo>
                      <a:pt x="1218" y="4611"/>
                    </a:moveTo>
                    <a:lnTo>
                      <a:pt x="1218" y="6292"/>
                    </a:lnTo>
                    <a:lnTo>
                      <a:pt x="135" y="6919"/>
                    </a:lnTo>
                    <a:lnTo>
                      <a:pt x="135" y="5235"/>
                    </a:lnTo>
                    <a:lnTo>
                      <a:pt x="1218" y="4611"/>
                    </a:lnTo>
                    <a:close/>
                    <a:moveTo>
                      <a:pt x="2435" y="5745"/>
                    </a:moveTo>
                    <a:lnTo>
                      <a:pt x="2435" y="7428"/>
                    </a:lnTo>
                    <a:lnTo>
                      <a:pt x="1352" y="8053"/>
                    </a:lnTo>
                    <a:lnTo>
                      <a:pt x="1352" y="6370"/>
                    </a:lnTo>
                    <a:lnTo>
                      <a:pt x="2435" y="5745"/>
                    </a:lnTo>
                    <a:close/>
                    <a:moveTo>
                      <a:pt x="1218" y="6447"/>
                    </a:moveTo>
                    <a:lnTo>
                      <a:pt x="1218" y="8130"/>
                    </a:lnTo>
                    <a:lnTo>
                      <a:pt x="135" y="8756"/>
                    </a:lnTo>
                    <a:lnTo>
                      <a:pt x="135" y="7073"/>
                    </a:lnTo>
                    <a:lnTo>
                      <a:pt x="1218" y="6447"/>
                    </a:lnTo>
                    <a:close/>
                    <a:moveTo>
                      <a:pt x="2569" y="0"/>
                    </a:moveTo>
                    <a:lnTo>
                      <a:pt x="1" y="1483"/>
                    </a:lnTo>
                    <a:lnTo>
                      <a:pt x="1" y="8988"/>
                    </a:lnTo>
                    <a:lnTo>
                      <a:pt x="2569" y="7505"/>
                    </a:lnTo>
                    <a:lnTo>
                      <a:pt x="2569" y="0"/>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7"/>
              <p:cNvSpPr/>
              <p:nvPr/>
            </p:nvSpPr>
            <p:spPr>
              <a:xfrm>
                <a:off x="7092556" y="2621924"/>
                <a:ext cx="160892" cy="92853"/>
              </a:xfrm>
              <a:custGeom>
                <a:avLst/>
                <a:gdLst/>
                <a:ahLst/>
                <a:cxnLst/>
                <a:rect l="l" t="t" r="r" b="b"/>
                <a:pathLst>
                  <a:path w="3644" h="2103" extrusionOk="0">
                    <a:moveTo>
                      <a:pt x="3498" y="0"/>
                    </a:moveTo>
                    <a:lnTo>
                      <a:pt x="1" y="2019"/>
                    </a:lnTo>
                    <a:lnTo>
                      <a:pt x="145" y="2103"/>
                    </a:lnTo>
                    <a:lnTo>
                      <a:pt x="3644" y="83"/>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7"/>
              <p:cNvSpPr/>
              <p:nvPr/>
            </p:nvSpPr>
            <p:spPr>
              <a:xfrm>
                <a:off x="7092556" y="2711024"/>
                <a:ext cx="6446" cy="29847"/>
              </a:xfrm>
              <a:custGeom>
                <a:avLst/>
                <a:gdLst/>
                <a:ahLst/>
                <a:cxnLst/>
                <a:rect l="l" t="t" r="r" b="b"/>
                <a:pathLst>
                  <a:path w="146" h="676" extrusionOk="0">
                    <a:moveTo>
                      <a:pt x="1" y="1"/>
                    </a:moveTo>
                    <a:lnTo>
                      <a:pt x="1" y="591"/>
                    </a:lnTo>
                    <a:lnTo>
                      <a:pt x="145" y="675"/>
                    </a:lnTo>
                    <a:lnTo>
                      <a:pt x="145" y="85"/>
                    </a:lnTo>
                    <a:lnTo>
                      <a:pt x="1" y="1"/>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7"/>
              <p:cNvSpPr/>
              <p:nvPr/>
            </p:nvSpPr>
            <p:spPr>
              <a:xfrm>
                <a:off x="7098958" y="2625544"/>
                <a:ext cx="154490" cy="115326"/>
              </a:xfrm>
              <a:custGeom>
                <a:avLst/>
                <a:gdLst/>
                <a:ahLst/>
                <a:cxnLst/>
                <a:rect l="l" t="t" r="r" b="b"/>
                <a:pathLst>
                  <a:path w="3499" h="2612" extrusionOk="0">
                    <a:moveTo>
                      <a:pt x="3499" y="1"/>
                    </a:moveTo>
                    <a:lnTo>
                      <a:pt x="0" y="2021"/>
                    </a:lnTo>
                    <a:lnTo>
                      <a:pt x="0" y="2611"/>
                    </a:lnTo>
                    <a:lnTo>
                      <a:pt x="3499" y="593"/>
                    </a:lnTo>
                    <a:lnTo>
                      <a:pt x="34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7"/>
              <p:cNvSpPr/>
              <p:nvPr/>
            </p:nvSpPr>
            <p:spPr>
              <a:xfrm>
                <a:off x="7092556" y="2991878"/>
                <a:ext cx="160892" cy="92897"/>
              </a:xfrm>
              <a:custGeom>
                <a:avLst/>
                <a:gdLst/>
                <a:ahLst/>
                <a:cxnLst/>
                <a:rect l="l" t="t" r="r" b="b"/>
                <a:pathLst>
                  <a:path w="3644" h="2104" extrusionOk="0">
                    <a:moveTo>
                      <a:pt x="3498" y="1"/>
                    </a:moveTo>
                    <a:lnTo>
                      <a:pt x="1" y="2021"/>
                    </a:lnTo>
                    <a:lnTo>
                      <a:pt x="145" y="2104"/>
                    </a:lnTo>
                    <a:lnTo>
                      <a:pt x="3644" y="85"/>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7"/>
              <p:cNvSpPr/>
              <p:nvPr/>
            </p:nvSpPr>
            <p:spPr>
              <a:xfrm>
                <a:off x="7092556" y="3081066"/>
                <a:ext cx="6446" cy="29847"/>
              </a:xfrm>
              <a:custGeom>
                <a:avLst/>
                <a:gdLst/>
                <a:ahLst/>
                <a:cxnLst/>
                <a:rect l="l" t="t" r="r" b="b"/>
                <a:pathLst>
                  <a:path w="146" h="676" extrusionOk="0">
                    <a:moveTo>
                      <a:pt x="1" y="1"/>
                    </a:moveTo>
                    <a:lnTo>
                      <a:pt x="1" y="591"/>
                    </a:lnTo>
                    <a:lnTo>
                      <a:pt x="145" y="675"/>
                    </a:lnTo>
                    <a:lnTo>
                      <a:pt x="145" y="84"/>
                    </a:lnTo>
                    <a:lnTo>
                      <a:pt x="1" y="1"/>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7"/>
              <p:cNvSpPr/>
              <p:nvPr/>
            </p:nvSpPr>
            <p:spPr>
              <a:xfrm>
                <a:off x="7098958" y="2995587"/>
                <a:ext cx="154490" cy="115326"/>
              </a:xfrm>
              <a:custGeom>
                <a:avLst/>
                <a:gdLst/>
                <a:ahLst/>
                <a:cxnLst/>
                <a:rect l="l" t="t" r="r" b="b"/>
                <a:pathLst>
                  <a:path w="3499" h="2612" extrusionOk="0">
                    <a:moveTo>
                      <a:pt x="3499" y="1"/>
                    </a:moveTo>
                    <a:lnTo>
                      <a:pt x="0" y="2020"/>
                    </a:lnTo>
                    <a:lnTo>
                      <a:pt x="0" y="2611"/>
                    </a:lnTo>
                    <a:lnTo>
                      <a:pt x="3499" y="591"/>
                    </a:lnTo>
                    <a:lnTo>
                      <a:pt x="34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7"/>
              <p:cNvSpPr/>
              <p:nvPr/>
            </p:nvSpPr>
            <p:spPr>
              <a:xfrm>
                <a:off x="7032199" y="2756545"/>
                <a:ext cx="47773" cy="101904"/>
              </a:xfrm>
              <a:custGeom>
                <a:avLst/>
                <a:gdLst/>
                <a:ahLst/>
                <a:cxnLst/>
                <a:rect l="l" t="t" r="r" b="b"/>
                <a:pathLst>
                  <a:path w="1082" h="2308" extrusionOk="0">
                    <a:moveTo>
                      <a:pt x="1082" y="0"/>
                    </a:moveTo>
                    <a:lnTo>
                      <a:pt x="0" y="625"/>
                    </a:lnTo>
                    <a:lnTo>
                      <a:pt x="0" y="2307"/>
                    </a:lnTo>
                    <a:lnTo>
                      <a:pt x="1082" y="1682"/>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7"/>
              <p:cNvSpPr/>
              <p:nvPr/>
            </p:nvSpPr>
            <p:spPr>
              <a:xfrm>
                <a:off x="6978378" y="2787496"/>
                <a:ext cx="47905" cy="101948"/>
              </a:xfrm>
              <a:custGeom>
                <a:avLst/>
                <a:gdLst/>
                <a:ahLst/>
                <a:cxnLst/>
                <a:rect l="l" t="t" r="r" b="b"/>
                <a:pathLst>
                  <a:path w="1085" h="2309" extrusionOk="0">
                    <a:moveTo>
                      <a:pt x="1085" y="1"/>
                    </a:moveTo>
                    <a:lnTo>
                      <a:pt x="1" y="627"/>
                    </a:lnTo>
                    <a:lnTo>
                      <a:pt x="1" y="2309"/>
                    </a:lnTo>
                    <a:lnTo>
                      <a:pt x="1085" y="1685"/>
                    </a:lnTo>
                    <a:lnTo>
                      <a:pt x="1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7"/>
              <p:cNvSpPr/>
              <p:nvPr/>
            </p:nvSpPr>
            <p:spPr>
              <a:xfrm>
                <a:off x="7032199" y="2837653"/>
                <a:ext cx="47773" cy="101948"/>
              </a:xfrm>
              <a:custGeom>
                <a:avLst/>
                <a:gdLst/>
                <a:ahLst/>
                <a:cxnLst/>
                <a:rect l="l" t="t" r="r" b="b"/>
                <a:pathLst>
                  <a:path w="1082" h="2309" extrusionOk="0">
                    <a:moveTo>
                      <a:pt x="1082" y="0"/>
                    </a:moveTo>
                    <a:lnTo>
                      <a:pt x="0" y="626"/>
                    </a:lnTo>
                    <a:lnTo>
                      <a:pt x="0" y="2308"/>
                    </a:lnTo>
                    <a:lnTo>
                      <a:pt x="1082" y="1683"/>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7"/>
              <p:cNvSpPr/>
              <p:nvPr/>
            </p:nvSpPr>
            <p:spPr>
              <a:xfrm>
                <a:off x="7032199" y="2918717"/>
                <a:ext cx="47773" cy="101948"/>
              </a:xfrm>
              <a:custGeom>
                <a:avLst/>
                <a:gdLst/>
                <a:ahLst/>
                <a:cxnLst/>
                <a:rect l="l" t="t" r="r" b="b"/>
                <a:pathLst>
                  <a:path w="1082" h="2309" extrusionOk="0">
                    <a:moveTo>
                      <a:pt x="1082" y="1"/>
                    </a:moveTo>
                    <a:lnTo>
                      <a:pt x="0" y="627"/>
                    </a:lnTo>
                    <a:lnTo>
                      <a:pt x="0" y="2309"/>
                    </a:lnTo>
                    <a:lnTo>
                      <a:pt x="1082" y="1685"/>
                    </a:lnTo>
                    <a:lnTo>
                      <a:pt x="1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7"/>
              <p:cNvSpPr/>
              <p:nvPr/>
            </p:nvSpPr>
            <p:spPr>
              <a:xfrm>
                <a:off x="6978378" y="2949800"/>
                <a:ext cx="47905" cy="101948"/>
              </a:xfrm>
              <a:custGeom>
                <a:avLst/>
                <a:gdLst/>
                <a:ahLst/>
                <a:cxnLst/>
                <a:rect l="l" t="t" r="r" b="b"/>
                <a:pathLst>
                  <a:path w="1085" h="2309" extrusionOk="0">
                    <a:moveTo>
                      <a:pt x="1085" y="0"/>
                    </a:moveTo>
                    <a:lnTo>
                      <a:pt x="1" y="626"/>
                    </a:lnTo>
                    <a:lnTo>
                      <a:pt x="1" y="2309"/>
                    </a:lnTo>
                    <a:lnTo>
                      <a:pt x="1085" y="1683"/>
                    </a:lnTo>
                    <a:lnTo>
                      <a:pt x="1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7"/>
              <p:cNvSpPr/>
              <p:nvPr/>
            </p:nvSpPr>
            <p:spPr>
              <a:xfrm>
                <a:off x="7032199" y="2999913"/>
                <a:ext cx="47773" cy="101904"/>
              </a:xfrm>
              <a:custGeom>
                <a:avLst/>
                <a:gdLst/>
                <a:ahLst/>
                <a:cxnLst/>
                <a:rect l="l" t="t" r="r" b="b"/>
                <a:pathLst>
                  <a:path w="1082" h="2308" extrusionOk="0">
                    <a:moveTo>
                      <a:pt x="1082" y="1"/>
                    </a:moveTo>
                    <a:lnTo>
                      <a:pt x="0" y="625"/>
                    </a:lnTo>
                    <a:lnTo>
                      <a:pt x="0" y="2308"/>
                    </a:lnTo>
                    <a:lnTo>
                      <a:pt x="1082" y="1682"/>
                    </a:lnTo>
                    <a:lnTo>
                      <a:pt x="1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7"/>
              <p:cNvSpPr/>
              <p:nvPr/>
            </p:nvSpPr>
            <p:spPr>
              <a:xfrm>
                <a:off x="6978378" y="2868648"/>
                <a:ext cx="47905" cy="101948"/>
              </a:xfrm>
              <a:custGeom>
                <a:avLst/>
                <a:gdLst/>
                <a:ahLst/>
                <a:cxnLst/>
                <a:rect l="l" t="t" r="r" b="b"/>
                <a:pathLst>
                  <a:path w="1085" h="2309" extrusionOk="0">
                    <a:moveTo>
                      <a:pt x="1085" y="1"/>
                    </a:moveTo>
                    <a:lnTo>
                      <a:pt x="1" y="626"/>
                    </a:lnTo>
                    <a:lnTo>
                      <a:pt x="1" y="2309"/>
                    </a:lnTo>
                    <a:lnTo>
                      <a:pt x="1085" y="1683"/>
                    </a:lnTo>
                    <a:lnTo>
                      <a:pt x="1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7"/>
              <p:cNvSpPr/>
              <p:nvPr/>
            </p:nvSpPr>
            <p:spPr>
              <a:xfrm>
                <a:off x="6978378" y="3030909"/>
                <a:ext cx="47905" cy="101948"/>
              </a:xfrm>
              <a:custGeom>
                <a:avLst/>
                <a:gdLst/>
                <a:ahLst/>
                <a:cxnLst/>
                <a:rect l="l" t="t" r="r" b="b"/>
                <a:pathLst>
                  <a:path w="1085" h="2309" extrusionOk="0">
                    <a:moveTo>
                      <a:pt x="1085" y="0"/>
                    </a:moveTo>
                    <a:lnTo>
                      <a:pt x="1" y="627"/>
                    </a:lnTo>
                    <a:lnTo>
                      <a:pt x="1" y="2308"/>
                    </a:lnTo>
                    <a:lnTo>
                      <a:pt x="1085" y="1684"/>
                    </a:lnTo>
                    <a:lnTo>
                      <a:pt x="1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7"/>
              <p:cNvSpPr/>
              <p:nvPr/>
            </p:nvSpPr>
            <p:spPr>
              <a:xfrm>
                <a:off x="7079928" y="2999913"/>
                <a:ext cx="3311" cy="76163"/>
              </a:xfrm>
              <a:custGeom>
                <a:avLst/>
                <a:gdLst/>
                <a:ahLst/>
                <a:cxnLst/>
                <a:rect l="l" t="t" r="r" b="b"/>
                <a:pathLst>
                  <a:path w="75" h="1725" extrusionOk="0">
                    <a:moveTo>
                      <a:pt x="1" y="1"/>
                    </a:moveTo>
                    <a:lnTo>
                      <a:pt x="1" y="1682"/>
                    </a:lnTo>
                    <a:lnTo>
                      <a:pt x="74" y="1724"/>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7"/>
              <p:cNvSpPr/>
              <p:nvPr/>
            </p:nvSpPr>
            <p:spPr>
              <a:xfrm>
                <a:off x="7032199" y="3074178"/>
                <a:ext cx="51040" cy="29494"/>
              </a:xfrm>
              <a:custGeom>
                <a:avLst/>
                <a:gdLst/>
                <a:ahLst/>
                <a:cxnLst/>
                <a:rect l="l" t="t" r="r" b="b"/>
                <a:pathLst>
                  <a:path w="1156" h="668" extrusionOk="0">
                    <a:moveTo>
                      <a:pt x="1082" y="0"/>
                    </a:moveTo>
                    <a:lnTo>
                      <a:pt x="0" y="626"/>
                    </a:lnTo>
                    <a:lnTo>
                      <a:pt x="72" y="668"/>
                    </a:lnTo>
                    <a:lnTo>
                      <a:pt x="1155" y="42"/>
                    </a:lnTo>
                    <a:lnTo>
                      <a:pt x="1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7"/>
              <p:cNvSpPr/>
              <p:nvPr/>
            </p:nvSpPr>
            <p:spPr>
              <a:xfrm>
                <a:off x="7026239" y="2787496"/>
                <a:ext cx="3267" cy="76251"/>
              </a:xfrm>
              <a:custGeom>
                <a:avLst/>
                <a:gdLst/>
                <a:ahLst/>
                <a:cxnLst/>
                <a:rect l="l" t="t" r="r" b="b"/>
                <a:pathLst>
                  <a:path w="74" h="1727" extrusionOk="0">
                    <a:moveTo>
                      <a:pt x="1" y="1"/>
                    </a:moveTo>
                    <a:lnTo>
                      <a:pt x="1" y="1685"/>
                    </a:lnTo>
                    <a:lnTo>
                      <a:pt x="73" y="1727"/>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7"/>
              <p:cNvSpPr/>
              <p:nvPr/>
            </p:nvSpPr>
            <p:spPr>
              <a:xfrm>
                <a:off x="6978378" y="2861849"/>
                <a:ext cx="51129" cy="29450"/>
              </a:xfrm>
              <a:custGeom>
                <a:avLst/>
                <a:gdLst/>
                <a:ahLst/>
                <a:cxnLst/>
                <a:rect l="l" t="t" r="r" b="b"/>
                <a:pathLst>
                  <a:path w="1158" h="667" extrusionOk="0">
                    <a:moveTo>
                      <a:pt x="1085" y="1"/>
                    </a:moveTo>
                    <a:lnTo>
                      <a:pt x="1" y="625"/>
                    </a:lnTo>
                    <a:lnTo>
                      <a:pt x="74" y="667"/>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7"/>
              <p:cNvSpPr/>
              <p:nvPr/>
            </p:nvSpPr>
            <p:spPr>
              <a:xfrm>
                <a:off x="7026239" y="2868648"/>
                <a:ext cx="3267" cy="76207"/>
              </a:xfrm>
              <a:custGeom>
                <a:avLst/>
                <a:gdLst/>
                <a:ahLst/>
                <a:cxnLst/>
                <a:rect l="l" t="t" r="r" b="b"/>
                <a:pathLst>
                  <a:path w="74" h="1726" extrusionOk="0">
                    <a:moveTo>
                      <a:pt x="1" y="1"/>
                    </a:moveTo>
                    <a:lnTo>
                      <a:pt x="1" y="1683"/>
                    </a:lnTo>
                    <a:lnTo>
                      <a:pt x="73" y="1725"/>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7"/>
              <p:cNvSpPr/>
              <p:nvPr/>
            </p:nvSpPr>
            <p:spPr>
              <a:xfrm>
                <a:off x="6978378" y="2942957"/>
                <a:ext cx="51129" cy="29494"/>
              </a:xfrm>
              <a:custGeom>
                <a:avLst/>
                <a:gdLst/>
                <a:ahLst/>
                <a:cxnLst/>
                <a:rect l="l" t="t" r="r" b="b"/>
                <a:pathLst>
                  <a:path w="1158" h="668" extrusionOk="0">
                    <a:moveTo>
                      <a:pt x="1085" y="0"/>
                    </a:moveTo>
                    <a:lnTo>
                      <a:pt x="1" y="626"/>
                    </a:lnTo>
                    <a:lnTo>
                      <a:pt x="74" y="668"/>
                    </a:lnTo>
                    <a:lnTo>
                      <a:pt x="1157" y="42"/>
                    </a:lnTo>
                    <a:lnTo>
                      <a:pt x="1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7"/>
              <p:cNvSpPr/>
              <p:nvPr/>
            </p:nvSpPr>
            <p:spPr>
              <a:xfrm>
                <a:off x="7026239" y="2949800"/>
                <a:ext cx="3267" cy="76207"/>
              </a:xfrm>
              <a:custGeom>
                <a:avLst/>
                <a:gdLst/>
                <a:ahLst/>
                <a:cxnLst/>
                <a:rect l="l" t="t" r="r" b="b"/>
                <a:pathLst>
                  <a:path w="74" h="1726" extrusionOk="0">
                    <a:moveTo>
                      <a:pt x="1" y="0"/>
                    </a:moveTo>
                    <a:lnTo>
                      <a:pt x="1" y="1683"/>
                    </a:lnTo>
                    <a:lnTo>
                      <a:pt x="73" y="1725"/>
                    </a:lnTo>
                    <a:lnTo>
                      <a:pt x="73"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7"/>
              <p:cNvSpPr/>
              <p:nvPr/>
            </p:nvSpPr>
            <p:spPr>
              <a:xfrm>
                <a:off x="6978378" y="3024109"/>
                <a:ext cx="51129" cy="29494"/>
              </a:xfrm>
              <a:custGeom>
                <a:avLst/>
                <a:gdLst/>
                <a:ahLst/>
                <a:cxnLst/>
                <a:rect l="l" t="t" r="r" b="b"/>
                <a:pathLst>
                  <a:path w="1158" h="668" extrusionOk="0">
                    <a:moveTo>
                      <a:pt x="1085" y="0"/>
                    </a:moveTo>
                    <a:lnTo>
                      <a:pt x="1" y="626"/>
                    </a:lnTo>
                    <a:lnTo>
                      <a:pt x="74" y="668"/>
                    </a:lnTo>
                    <a:lnTo>
                      <a:pt x="1157" y="42"/>
                    </a:lnTo>
                    <a:lnTo>
                      <a:pt x="1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7"/>
              <p:cNvSpPr/>
              <p:nvPr/>
            </p:nvSpPr>
            <p:spPr>
              <a:xfrm>
                <a:off x="7026239" y="3030909"/>
                <a:ext cx="3267" cy="76251"/>
              </a:xfrm>
              <a:custGeom>
                <a:avLst/>
                <a:gdLst/>
                <a:ahLst/>
                <a:cxnLst/>
                <a:rect l="l" t="t" r="r" b="b"/>
                <a:pathLst>
                  <a:path w="74" h="1727" extrusionOk="0">
                    <a:moveTo>
                      <a:pt x="1" y="0"/>
                    </a:moveTo>
                    <a:lnTo>
                      <a:pt x="1" y="1684"/>
                    </a:lnTo>
                    <a:lnTo>
                      <a:pt x="73" y="1726"/>
                    </a:lnTo>
                    <a:lnTo>
                      <a:pt x="73"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7"/>
              <p:cNvSpPr/>
              <p:nvPr/>
            </p:nvSpPr>
            <p:spPr>
              <a:xfrm>
                <a:off x="6978378" y="3105261"/>
                <a:ext cx="51129" cy="29450"/>
              </a:xfrm>
              <a:custGeom>
                <a:avLst/>
                <a:gdLst/>
                <a:ahLst/>
                <a:cxnLst/>
                <a:rect l="l" t="t" r="r" b="b"/>
                <a:pathLst>
                  <a:path w="1158" h="667" extrusionOk="0">
                    <a:moveTo>
                      <a:pt x="1085" y="0"/>
                    </a:moveTo>
                    <a:lnTo>
                      <a:pt x="1" y="624"/>
                    </a:lnTo>
                    <a:lnTo>
                      <a:pt x="74" y="666"/>
                    </a:lnTo>
                    <a:lnTo>
                      <a:pt x="1157" y="42"/>
                    </a:lnTo>
                    <a:lnTo>
                      <a:pt x="1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7"/>
              <p:cNvSpPr/>
              <p:nvPr/>
            </p:nvSpPr>
            <p:spPr>
              <a:xfrm>
                <a:off x="7079928" y="2918717"/>
                <a:ext cx="3311" cy="76251"/>
              </a:xfrm>
              <a:custGeom>
                <a:avLst/>
                <a:gdLst/>
                <a:ahLst/>
                <a:cxnLst/>
                <a:rect l="l" t="t" r="r" b="b"/>
                <a:pathLst>
                  <a:path w="75" h="1727" extrusionOk="0">
                    <a:moveTo>
                      <a:pt x="1" y="1"/>
                    </a:moveTo>
                    <a:lnTo>
                      <a:pt x="1" y="1685"/>
                    </a:lnTo>
                    <a:lnTo>
                      <a:pt x="74" y="1727"/>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7"/>
              <p:cNvSpPr/>
              <p:nvPr/>
            </p:nvSpPr>
            <p:spPr>
              <a:xfrm>
                <a:off x="7032199" y="2993070"/>
                <a:ext cx="51040" cy="29494"/>
              </a:xfrm>
              <a:custGeom>
                <a:avLst/>
                <a:gdLst/>
                <a:ahLst/>
                <a:cxnLst/>
                <a:rect l="l" t="t" r="r" b="b"/>
                <a:pathLst>
                  <a:path w="1156" h="668" extrusionOk="0">
                    <a:moveTo>
                      <a:pt x="1082" y="1"/>
                    </a:moveTo>
                    <a:lnTo>
                      <a:pt x="0" y="625"/>
                    </a:lnTo>
                    <a:lnTo>
                      <a:pt x="72" y="667"/>
                    </a:lnTo>
                    <a:lnTo>
                      <a:pt x="1155" y="43"/>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7"/>
              <p:cNvSpPr/>
              <p:nvPr/>
            </p:nvSpPr>
            <p:spPr>
              <a:xfrm>
                <a:off x="7079928" y="2837653"/>
                <a:ext cx="3311" cy="76163"/>
              </a:xfrm>
              <a:custGeom>
                <a:avLst/>
                <a:gdLst/>
                <a:ahLst/>
                <a:cxnLst/>
                <a:rect l="l" t="t" r="r" b="b"/>
                <a:pathLst>
                  <a:path w="75" h="1725"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7"/>
              <p:cNvSpPr/>
              <p:nvPr/>
            </p:nvSpPr>
            <p:spPr>
              <a:xfrm>
                <a:off x="7032199" y="2911918"/>
                <a:ext cx="51040" cy="29538"/>
              </a:xfrm>
              <a:custGeom>
                <a:avLst/>
                <a:gdLst/>
                <a:ahLst/>
                <a:cxnLst/>
                <a:rect l="l" t="t" r="r" b="b"/>
                <a:pathLst>
                  <a:path w="1156" h="669" extrusionOk="0">
                    <a:moveTo>
                      <a:pt x="1082" y="1"/>
                    </a:moveTo>
                    <a:lnTo>
                      <a:pt x="0" y="626"/>
                    </a:lnTo>
                    <a:lnTo>
                      <a:pt x="72" y="668"/>
                    </a:lnTo>
                    <a:lnTo>
                      <a:pt x="1155" y="43"/>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7"/>
              <p:cNvSpPr/>
              <p:nvPr/>
            </p:nvSpPr>
            <p:spPr>
              <a:xfrm>
                <a:off x="7079928" y="2756545"/>
                <a:ext cx="3311" cy="76119"/>
              </a:xfrm>
              <a:custGeom>
                <a:avLst/>
                <a:gdLst/>
                <a:ahLst/>
                <a:cxnLst/>
                <a:rect l="l" t="t" r="r" b="b"/>
                <a:pathLst>
                  <a:path w="75" h="1724"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7"/>
              <p:cNvSpPr/>
              <p:nvPr/>
            </p:nvSpPr>
            <p:spPr>
              <a:xfrm>
                <a:off x="7032199" y="2830765"/>
                <a:ext cx="51040" cy="29538"/>
              </a:xfrm>
              <a:custGeom>
                <a:avLst/>
                <a:gdLst/>
                <a:ahLst/>
                <a:cxnLst/>
                <a:rect l="l" t="t" r="r" b="b"/>
                <a:pathLst>
                  <a:path w="1156" h="669" extrusionOk="0">
                    <a:moveTo>
                      <a:pt x="1082" y="1"/>
                    </a:moveTo>
                    <a:lnTo>
                      <a:pt x="0" y="626"/>
                    </a:lnTo>
                    <a:lnTo>
                      <a:pt x="72" y="668"/>
                    </a:lnTo>
                    <a:lnTo>
                      <a:pt x="1155" y="43"/>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7"/>
              <p:cNvSpPr/>
              <p:nvPr/>
            </p:nvSpPr>
            <p:spPr>
              <a:xfrm>
                <a:off x="6972461" y="2746213"/>
                <a:ext cx="116695" cy="67421"/>
              </a:xfrm>
              <a:custGeom>
                <a:avLst/>
                <a:gdLst/>
                <a:ahLst/>
                <a:cxnLst/>
                <a:rect l="l" t="t" r="r" b="b"/>
                <a:pathLst>
                  <a:path w="2643" h="1527" extrusionOk="0">
                    <a:moveTo>
                      <a:pt x="2569" y="1"/>
                    </a:moveTo>
                    <a:lnTo>
                      <a:pt x="1" y="1484"/>
                    </a:lnTo>
                    <a:lnTo>
                      <a:pt x="74" y="1526"/>
                    </a:lnTo>
                    <a:lnTo>
                      <a:pt x="2643" y="43"/>
                    </a:lnTo>
                    <a:lnTo>
                      <a:pt x="256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7"/>
              <p:cNvSpPr/>
              <p:nvPr/>
            </p:nvSpPr>
            <p:spPr>
              <a:xfrm>
                <a:off x="6972461" y="2811736"/>
                <a:ext cx="3311" cy="333263"/>
              </a:xfrm>
              <a:custGeom>
                <a:avLst/>
                <a:gdLst/>
                <a:ahLst/>
                <a:cxnLst/>
                <a:rect l="l" t="t" r="r" b="b"/>
                <a:pathLst>
                  <a:path w="75" h="7548" extrusionOk="0">
                    <a:moveTo>
                      <a:pt x="1" y="0"/>
                    </a:moveTo>
                    <a:lnTo>
                      <a:pt x="1" y="7506"/>
                    </a:lnTo>
                    <a:lnTo>
                      <a:pt x="74" y="7548"/>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7"/>
              <p:cNvSpPr/>
              <p:nvPr/>
            </p:nvSpPr>
            <p:spPr>
              <a:xfrm>
                <a:off x="6975728" y="2748068"/>
                <a:ext cx="113428" cy="396931"/>
              </a:xfrm>
              <a:custGeom>
                <a:avLst/>
                <a:gdLst/>
                <a:ahLst/>
                <a:cxnLst/>
                <a:rect l="l" t="t" r="r" b="b"/>
                <a:pathLst>
                  <a:path w="2569" h="8990" extrusionOk="0">
                    <a:moveTo>
                      <a:pt x="2434" y="234"/>
                    </a:moveTo>
                    <a:lnTo>
                      <a:pt x="2434" y="1916"/>
                    </a:lnTo>
                    <a:lnTo>
                      <a:pt x="1351" y="2541"/>
                    </a:lnTo>
                    <a:lnTo>
                      <a:pt x="1351" y="859"/>
                    </a:lnTo>
                    <a:lnTo>
                      <a:pt x="2434" y="234"/>
                    </a:lnTo>
                    <a:close/>
                    <a:moveTo>
                      <a:pt x="1217" y="936"/>
                    </a:moveTo>
                    <a:lnTo>
                      <a:pt x="1217" y="2620"/>
                    </a:lnTo>
                    <a:lnTo>
                      <a:pt x="134" y="3244"/>
                    </a:lnTo>
                    <a:lnTo>
                      <a:pt x="134" y="1562"/>
                    </a:lnTo>
                    <a:lnTo>
                      <a:pt x="1217" y="936"/>
                    </a:lnTo>
                    <a:close/>
                    <a:moveTo>
                      <a:pt x="2434" y="2071"/>
                    </a:moveTo>
                    <a:lnTo>
                      <a:pt x="2434" y="3754"/>
                    </a:lnTo>
                    <a:lnTo>
                      <a:pt x="1351" y="4379"/>
                    </a:lnTo>
                    <a:lnTo>
                      <a:pt x="1351" y="2697"/>
                    </a:lnTo>
                    <a:lnTo>
                      <a:pt x="2434" y="2071"/>
                    </a:lnTo>
                    <a:close/>
                    <a:moveTo>
                      <a:pt x="1217" y="2775"/>
                    </a:moveTo>
                    <a:lnTo>
                      <a:pt x="1217" y="4456"/>
                    </a:lnTo>
                    <a:lnTo>
                      <a:pt x="134" y="5082"/>
                    </a:lnTo>
                    <a:lnTo>
                      <a:pt x="134" y="3399"/>
                    </a:lnTo>
                    <a:lnTo>
                      <a:pt x="1217" y="2775"/>
                    </a:lnTo>
                    <a:close/>
                    <a:moveTo>
                      <a:pt x="2434" y="3909"/>
                    </a:moveTo>
                    <a:lnTo>
                      <a:pt x="2434" y="5592"/>
                    </a:lnTo>
                    <a:lnTo>
                      <a:pt x="1351" y="6217"/>
                    </a:lnTo>
                    <a:lnTo>
                      <a:pt x="1351" y="4534"/>
                    </a:lnTo>
                    <a:lnTo>
                      <a:pt x="2434" y="3909"/>
                    </a:lnTo>
                    <a:close/>
                    <a:moveTo>
                      <a:pt x="1217" y="4611"/>
                    </a:moveTo>
                    <a:lnTo>
                      <a:pt x="1217" y="6294"/>
                    </a:lnTo>
                    <a:lnTo>
                      <a:pt x="134" y="6920"/>
                    </a:lnTo>
                    <a:lnTo>
                      <a:pt x="134" y="5237"/>
                    </a:lnTo>
                    <a:lnTo>
                      <a:pt x="1217" y="4611"/>
                    </a:lnTo>
                    <a:close/>
                    <a:moveTo>
                      <a:pt x="2434" y="5747"/>
                    </a:moveTo>
                    <a:lnTo>
                      <a:pt x="2434" y="7428"/>
                    </a:lnTo>
                    <a:lnTo>
                      <a:pt x="1351" y="8054"/>
                    </a:lnTo>
                    <a:lnTo>
                      <a:pt x="1351" y="6371"/>
                    </a:lnTo>
                    <a:lnTo>
                      <a:pt x="2434" y="5747"/>
                    </a:lnTo>
                    <a:close/>
                    <a:moveTo>
                      <a:pt x="1217" y="6449"/>
                    </a:moveTo>
                    <a:lnTo>
                      <a:pt x="1217" y="8132"/>
                    </a:lnTo>
                    <a:lnTo>
                      <a:pt x="134" y="8758"/>
                    </a:lnTo>
                    <a:lnTo>
                      <a:pt x="134" y="7075"/>
                    </a:lnTo>
                    <a:lnTo>
                      <a:pt x="1217" y="6449"/>
                    </a:lnTo>
                    <a:close/>
                    <a:moveTo>
                      <a:pt x="2569" y="1"/>
                    </a:moveTo>
                    <a:lnTo>
                      <a:pt x="0" y="1484"/>
                    </a:lnTo>
                    <a:lnTo>
                      <a:pt x="0" y="8990"/>
                    </a:lnTo>
                    <a:lnTo>
                      <a:pt x="2569" y="7505"/>
                    </a:lnTo>
                    <a:lnTo>
                      <a:pt x="2569" y="1"/>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7"/>
              <p:cNvSpPr/>
              <p:nvPr/>
            </p:nvSpPr>
            <p:spPr>
              <a:xfrm>
                <a:off x="6944601" y="2707315"/>
                <a:ext cx="160848" cy="92897"/>
              </a:xfrm>
              <a:custGeom>
                <a:avLst/>
                <a:gdLst/>
                <a:ahLst/>
                <a:cxnLst/>
                <a:rect l="l" t="t" r="r" b="b"/>
                <a:pathLst>
                  <a:path w="3643" h="2104" extrusionOk="0">
                    <a:moveTo>
                      <a:pt x="3498" y="1"/>
                    </a:moveTo>
                    <a:lnTo>
                      <a:pt x="0" y="2020"/>
                    </a:lnTo>
                    <a:lnTo>
                      <a:pt x="145" y="2104"/>
                    </a:lnTo>
                    <a:lnTo>
                      <a:pt x="3642" y="85"/>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7"/>
              <p:cNvSpPr/>
              <p:nvPr/>
            </p:nvSpPr>
            <p:spPr>
              <a:xfrm>
                <a:off x="6944601" y="2796459"/>
                <a:ext cx="6402" cy="29847"/>
              </a:xfrm>
              <a:custGeom>
                <a:avLst/>
                <a:gdLst/>
                <a:ahLst/>
                <a:cxnLst/>
                <a:rect l="l" t="t" r="r" b="b"/>
                <a:pathLst>
                  <a:path w="145" h="676" extrusionOk="0">
                    <a:moveTo>
                      <a:pt x="0" y="1"/>
                    </a:moveTo>
                    <a:lnTo>
                      <a:pt x="0" y="591"/>
                    </a:lnTo>
                    <a:lnTo>
                      <a:pt x="145" y="675"/>
                    </a:lnTo>
                    <a:lnTo>
                      <a:pt x="145" y="8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7"/>
              <p:cNvSpPr/>
              <p:nvPr/>
            </p:nvSpPr>
            <p:spPr>
              <a:xfrm>
                <a:off x="6951003" y="2711024"/>
                <a:ext cx="154445" cy="115282"/>
              </a:xfrm>
              <a:custGeom>
                <a:avLst/>
                <a:gdLst/>
                <a:ahLst/>
                <a:cxnLst/>
                <a:rect l="l" t="t" r="r" b="b"/>
                <a:pathLst>
                  <a:path w="3498" h="2611" extrusionOk="0">
                    <a:moveTo>
                      <a:pt x="3497" y="1"/>
                    </a:moveTo>
                    <a:lnTo>
                      <a:pt x="0" y="2020"/>
                    </a:lnTo>
                    <a:lnTo>
                      <a:pt x="0" y="2610"/>
                    </a:lnTo>
                    <a:lnTo>
                      <a:pt x="3497" y="591"/>
                    </a:lnTo>
                    <a:lnTo>
                      <a:pt x="34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7"/>
              <p:cNvSpPr/>
              <p:nvPr/>
            </p:nvSpPr>
            <p:spPr>
              <a:xfrm>
                <a:off x="6944601" y="3077357"/>
                <a:ext cx="160848" cy="92897"/>
              </a:xfrm>
              <a:custGeom>
                <a:avLst/>
                <a:gdLst/>
                <a:ahLst/>
                <a:cxnLst/>
                <a:rect l="l" t="t" r="r" b="b"/>
                <a:pathLst>
                  <a:path w="3643" h="2104" extrusionOk="0">
                    <a:moveTo>
                      <a:pt x="3498" y="1"/>
                    </a:moveTo>
                    <a:lnTo>
                      <a:pt x="0" y="2020"/>
                    </a:lnTo>
                    <a:lnTo>
                      <a:pt x="145" y="2104"/>
                    </a:lnTo>
                    <a:lnTo>
                      <a:pt x="3642" y="84"/>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7"/>
              <p:cNvSpPr/>
              <p:nvPr/>
            </p:nvSpPr>
            <p:spPr>
              <a:xfrm>
                <a:off x="6944601" y="3166501"/>
                <a:ext cx="6402" cy="29847"/>
              </a:xfrm>
              <a:custGeom>
                <a:avLst/>
                <a:gdLst/>
                <a:ahLst/>
                <a:cxnLst/>
                <a:rect l="l" t="t" r="r" b="b"/>
                <a:pathLst>
                  <a:path w="145" h="676" extrusionOk="0">
                    <a:moveTo>
                      <a:pt x="0" y="1"/>
                    </a:moveTo>
                    <a:lnTo>
                      <a:pt x="0" y="591"/>
                    </a:lnTo>
                    <a:lnTo>
                      <a:pt x="145" y="675"/>
                    </a:lnTo>
                    <a:lnTo>
                      <a:pt x="145" y="8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7"/>
              <p:cNvSpPr/>
              <p:nvPr/>
            </p:nvSpPr>
            <p:spPr>
              <a:xfrm>
                <a:off x="6951003" y="3081022"/>
                <a:ext cx="154445" cy="115326"/>
              </a:xfrm>
              <a:custGeom>
                <a:avLst/>
                <a:gdLst/>
                <a:ahLst/>
                <a:cxnLst/>
                <a:rect l="l" t="t" r="r" b="b"/>
                <a:pathLst>
                  <a:path w="3498" h="2612" extrusionOk="0">
                    <a:moveTo>
                      <a:pt x="3497" y="1"/>
                    </a:moveTo>
                    <a:lnTo>
                      <a:pt x="0" y="2021"/>
                    </a:lnTo>
                    <a:lnTo>
                      <a:pt x="0" y="2611"/>
                    </a:lnTo>
                    <a:lnTo>
                      <a:pt x="3497" y="591"/>
                    </a:lnTo>
                    <a:lnTo>
                      <a:pt x="34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7"/>
              <p:cNvSpPr/>
              <p:nvPr/>
            </p:nvSpPr>
            <p:spPr>
              <a:xfrm>
                <a:off x="7180154" y="3124865"/>
                <a:ext cx="47861" cy="101948"/>
              </a:xfrm>
              <a:custGeom>
                <a:avLst/>
                <a:gdLst/>
                <a:ahLst/>
                <a:cxnLst/>
                <a:rect l="l" t="t" r="r" b="b"/>
                <a:pathLst>
                  <a:path w="1084" h="2309" extrusionOk="0">
                    <a:moveTo>
                      <a:pt x="1083" y="1"/>
                    </a:moveTo>
                    <a:lnTo>
                      <a:pt x="1" y="626"/>
                    </a:lnTo>
                    <a:lnTo>
                      <a:pt x="1"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7"/>
              <p:cNvSpPr/>
              <p:nvPr/>
            </p:nvSpPr>
            <p:spPr>
              <a:xfrm>
                <a:off x="7126421" y="3155904"/>
                <a:ext cx="47861" cy="101948"/>
              </a:xfrm>
              <a:custGeom>
                <a:avLst/>
                <a:gdLst/>
                <a:ahLst/>
                <a:cxnLst/>
                <a:rect l="l" t="t" r="r" b="b"/>
                <a:pathLst>
                  <a:path w="1084" h="2309" extrusionOk="0">
                    <a:moveTo>
                      <a:pt x="1083" y="0"/>
                    </a:moveTo>
                    <a:lnTo>
                      <a:pt x="0" y="627"/>
                    </a:lnTo>
                    <a:lnTo>
                      <a:pt x="0" y="2308"/>
                    </a:lnTo>
                    <a:lnTo>
                      <a:pt x="1083" y="1684"/>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7"/>
              <p:cNvSpPr/>
              <p:nvPr/>
            </p:nvSpPr>
            <p:spPr>
              <a:xfrm>
                <a:off x="7180154" y="3206017"/>
                <a:ext cx="47861" cy="101948"/>
              </a:xfrm>
              <a:custGeom>
                <a:avLst/>
                <a:gdLst/>
                <a:ahLst/>
                <a:cxnLst/>
                <a:rect l="l" t="t" r="r" b="b"/>
                <a:pathLst>
                  <a:path w="1084" h="2309" extrusionOk="0">
                    <a:moveTo>
                      <a:pt x="1083" y="1"/>
                    </a:moveTo>
                    <a:lnTo>
                      <a:pt x="1" y="626"/>
                    </a:lnTo>
                    <a:lnTo>
                      <a:pt x="1"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7"/>
              <p:cNvSpPr/>
              <p:nvPr/>
            </p:nvSpPr>
            <p:spPr>
              <a:xfrm>
                <a:off x="7180154" y="3287125"/>
                <a:ext cx="47861" cy="101948"/>
              </a:xfrm>
              <a:custGeom>
                <a:avLst/>
                <a:gdLst/>
                <a:ahLst/>
                <a:cxnLst/>
                <a:rect l="l" t="t" r="r" b="b"/>
                <a:pathLst>
                  <a:path w="1084" h="2309" extrusionOk="0">
                    <a:moveTo>
                      <a:pt x="1083" y="0"/>
                    </a:moveTo>
                    <a:lnTo>
                      <a:pt x="1" y="627"/>
                    </a:lnTo>
                    <a:lnTo>
                      <a:pt x="1" y="2309"/>
                    </a:lnTo>
                    <a:lnTo>
                      <a:pt x="1083" y="1684"/>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7"/>
              <p:cNvSpPr/>
              <p:nvPr/>
            </p:nvSpPr>
            <p:spPr>
              <a:xfrm>
                <a:off x="7126421" y="3318209"/>
                <a:ext cx="47861" cy="101948"/>
              </a:xfrm>
              <a:custGeom>
                <a:avLst/>
                <a:gdLst/>
                <a:ahLst/>
                <a:cxnLst/>
                <a:rect l="l" t="t" r="r" b="b"/>
                <a:pathLst>
                  <a:path w="1084" h="2309" extrusionOk="0">
                    <a:moveTo>
                      <a:pt x="1083" y="0"/>
                    </a:moveTo>
                    <a:lnTo>
                      <a:pt x="0" y="626"/>
                    </a:lnTo>
                    <a:lnTo>
                      <a:pt x="0" y="2308"/>
                    </a:lnTo>
                    <a:lnTo>
                      <a:pt x="1083" y="1682"/>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7"/>
              <p:cNvSpPr/>
              <p:nvPr/>
            </p:nvSpPr>
            <p:spPr>
              <a:xfrm>
                <a:off x="7180154" y="3368278"/>
                <a:ext cx="47861" cy="101948"/>
              </a:xfrm>
              <a:custGeom>
                <a:avLst/>
                <a:gdLst/>
                <a:ahLst/>
                <a:cxnLst/>
                <a:rect l="l" t="t" r="r" b="b"/>
                <a:pathLst>
                  <a:path w="1084" h="2309" extrusionOk="0">
                    <a:moveTo>
                      <a:pt x="1083" y="0"/>
                    </a:moveTo>
                    <a:lnTo>
                      <a:pt x="1" y="626"/>
                    </a:lnTo>
                    <a:lnTo>
                      <a:pt x="1" y="2309"/>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7"/>
              <p:cNvSpPr/>
              <p:nvPr/>
            </p:nvSpPr>
            <p:spPr>
              <a:xfrm>
                <a:off x="7126421" y="3237057"/>
                <a:ext cx="47861" cy="101948"/>
              </a:xfrm>
              <a:custGeom>
                <a:avLst/>
                <a:gdLst/>
                <a:ahLst/>
                <a:cxnLst/>
                <a:rect l="l" t="t" r="r" b="b"/>
                <a:pathLst>
                  <a:path w="1084" h="2309" extrusionOk="0">
                    <a:moveTo>
                      <a:pt x="1083" y="0"/>
                    </a:moveTo>
                    <a:lnTo>
                      <a:pt x="0" y="626"/>
                    </a:lnTo>
                    <a:lnTo>
                      <a:pt x="0" y="2308"/>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7"/>
              <p:cNvSpPr/>
              <p:nvPr/>
            </p:nvSpPr>
            <p:spPr>
              <a:xfrm>
                <a:off x="7126421" y="3399273"/>
                <a:ext cx="47861" cy="101992"/>
              </a:xfrm>
              <a:custGeom>
                <a:avLst/>
                <a:gdLst/>
                <a:ahLst/>
                <a:cxnLst/>
                <a:rect l="l" t="t" r="r" b="b"/>
                <a:pathLst>
                  <a:path w="1084" h="2310" extrusionOk="0">
                    <a:moveTo>
                      <a:pt x="1083" y="1"/>
                    </a:moveTo>
                    <a:lnTo>
                      <a:pt x="0" y="628"/>
                    </a:lnTo>
                    <a:lnTo>
                      <a:pt x="0" y="2309"/>
                    </a:lnTo>
                    <a:lnTo>
                      <a:pt x="1083" y="1685"/>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7"/>
              <p:cNvSpPr/>
              <p:nvPr/>
            </p:nvSpPr>
            <p:spPr>
              <a:xfrm>
                <a:off x="7227972" y="3368278"/>
                <a:ext cx="3223" cy="76207"/>
              </a:xfrm>
              <a:custGeom>
                <a:avLst/>
                <a:gdLst/>
                <a:ahLst/>
                <a:cxnLst/>
                <a:rect l="l" t="t" r="r" b="b"/>
                <a:pathLst>
                  <a:path w="73" h="1726"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7"/>
              <p:cNvSpPr/>
              <p:nvPr/>
            </p:nvSpPr>
            <p:spPr>
              <a:xfrm>
                <a:off x="7180154" y="3442586"/>
                <a:ext cx="51040" cy="29494"/>
              </a:xfrm>
              <a:custGeom>
                <a:avLst/>
                <a:gdLst/>
                <a:ahLst/>
                <a:cxnLst/>
                <a:rect l="l" t="t" r="r" b="b"/>
                <a:pathLst>
                  <a:path w="1156" h="668" extrusionOk="0">
                    <a:moveTo>
                      <a:pt x="1083" y="0"/>
                    </a:moveTo>
                    <a:lnTo>
                      <a:pt x="1"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7"/>
              <p:cNvSpPr/>
              <p:nvPr/>
            </p:nvSpPr>
            <p:spPr>
              <a:xfrm>
                <a:off x="7174238" y="3155904"/>
                <a:ext cx="3223" cy="76251"/>
              </a:xfrm>
              <a:custGeom>
                <a:avLst/>
                <a:gdLst/>
                <a:ahLst/>
                <a:cxnLst/>
                <a:rect l="l" t="t" r="r" b="b"/>
                <a:pathLst>
                  <a:path w="73" h="1727" extrusionOk="0">
                    <a:moveTo>
                      <a:pt x="0" y="0"/>
                    </a:moveTo>
                    <a:lnTo>
                      <a:pt x="0" y="1684"/>
                    </a:lnTo>
                    <a:lnTo>
                      <a:pt x="73" y="1726"/>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7"/>
              <p:cNvSpPr/>
              <p:nvPr/>
            </p:nvSpPr>
            <p:spPr>
              <a:xfrm>
                <a:off x="7126421" y="3230257"/>
                <a:ext cx="51040" cy="29450"/>
              </a:xfrm>
              <a:custGeom>
                <a:avLst/>
                <a:gdLst/>
                <a:ahLst/>
                <a:cxnLst/>
                <a:rect l="l" t="t" r="r" b="b"/>
                <a:pathLst>
                  <a:path w="1156" h="667" extrusionOk="0">
                    <a:moveTo>
                      <a:pt x="1083" y="0"/>
                    </a:moveTo>
                    <a:lnTo>
                      <a:pt x="0" y="624"/>
                    </a:lnTo>
                    <a:lnTo>
                      <a:pt x="73" y="666"/>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7"/>
              <p:cNvSpPr/>
              <p:nvPr/>
            </p:nvSpPr>
            <p:spPr>
              <a:xfrm>
                <a:off x="7174238" y="3237057"/>
                <a:ext cx="3223" cy="76163"/>
              </a:xfrm>
              <a:custGeom>
                <a:avLst/>
                <a:gdLst/>
                <a:ahLst/>
                <a:cxnLst/>
                <a:rect l="l" t="t" r="r" b="b"/>
                <a:pathLst>
                  <a:path w="73" h="1725"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7"/>
              <p:cNvSpPr/>
              <p:nvPr/>
            </p:nvSpPr>
            <p:spPr>
              <a:xfrm>
                <a:off x="7126421" y="3311321"/>
                <a:ext cx="51040" cy="29538"/>
              </a:xfrm>
              <a:custGeom>
                <a:avLst/>
                <a:gdLst/>
                <a:ahLst/>
                <a:cxnLst/>
                <a:rect l="l" t="t" r="r" b="b"/>
                <a:pathLst>
                  <a:path w="1156" h="669" extrusionOk="0">
                    <a:moveTo>
                      <a:pt x="1083" y="1"/>
                    </a:moveTo>
                    <a:lnTo>
                      <a:pt x="0" y="626"/>
                    </a:lnTo>
                    <a:lnTo>
                      <a:pt x="73"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7"/>
              <p:cNvSpPr/>
              <p:nvPr/>
            </p:nvSpPr>
            <p:spPr>
              <a:xfrm>
                <a:off x="7174238" y="3318209"/>
                <a:ext cx="3223" cy="76163"/>
              </a:xfrm>
              <a:custGeom>
                <a:avLst/>
                <a:gdLst/>
                <a:ahLst/>
                <a:cxnLst/>
                <a:rect l="l" t="t" r="r" b="b"/>
                <a:pathLst>
                  <a:path w="73" h="1725" extrusionOk="0">
                    <a:moveTo>
                      <a:pt x="0" y="0"/>
                    </a:moveTo>
                    <a:lnTo>
                      <a:pt x="0" y="1682"/>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7"/>
              <p:cNvSpPr/>
              <p:nvPr/>
            </p:nvSpPr>
            <p:spPr>
              <a:xfrm>
                <a:off x="7126421" y="3392429"/>
                <a:ext cx="51040" cy="29582"/>
              </a:xfrm>
              <a:custGeom>
                <a:avLst/>
                <a:gdLst/>
                <a:ahLst/>
                <a:cxnLst/>
                <a:rect l="l" t="t" r="r" b="b"/>
                <a:pathLst>
                  <a:path w="1156" h="670" extrusionOk="0">
                    <a:moveTo>
                      <a:pt x="1083" y="1"/>
                    </a:moveTo>
                    <a:lnTo>
                      <a:pt x="0" y="627"/>
                    </a:lnTo>
                    <a:lnTo>
                      <a:pt x="73" y="669"/>
                    </a:lnTo>
                    <a:lnTo>
                      <a:pt x="1156" y="44"/>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7"/>
              <p:cNvSpPr/>
              <p:nvPr/>
            </p:nvSpPr>
            <p:spPr>
              <a:xfrm>
                <a:off x="7174238" y="3399273"/>
                <a:ext cx="3223" cy="76251"/>
              </a:xfrm>
              <a:custGeom>
                <a:avLst/>
                <a:gdLst/>
                <a:ahLst/>
                <a:cxnLst/>
                <a:rect l="l" t="t" r="r" b="b"/>
                <a:pathLst>
                  <a:path w="73" h="1727" extrusionOk="0">
                    <a:moveTo>
                      <a:pt x="0" y="1"/>
                    </a:moveTo>
                    <a:lnTo>
                      <a:pt x="0" y="1685"/>
                    </a:lnTo>
                    <a:lnTo>
                      <a:pt x="73" y="1727"/>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7"/>
              <p:cNvSpPr/>
              <p:nvPr/>
            </p:nvSpPr>
            <p:spPr>
              <a:xfrm>
                <a:off x="7126421" y="3473626"/>
                <a:ext cx="51040" cy="29494"/>
              </a:xfrm>
              <a:custGeom>
                <a:avLst/>
                <a:gdLst/>
                <a:ahLst/>
                <a:cxnLst/>
                <a:rect l="l" t="t" r="r" b="b"/>
                <a:pathLst>
                  <a:path w="1156" h="668" extrusionOk="0">
                    <a:moveTo>
                      <a:pt x="1083" y="1"/>
                    </a:moveTo>
                    <a:lnTo>
                      <a:pt x="0" y="625"/>
                    </a:lnTo>
                    <a:lnTo>
                      <a:pt x="73" y="667"/>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7"/>
              <p:cNvSpPr/>
              <p:nvPr/>
            </p:nvSpPr>
            <p:spPr>
              <a:xfrm>
                <a:off x="7227972" y="3287125"/>
                <a:ext cx="3223" cy="76251"/>
              </a:xfrm>
              <a:custGeom>
                <a:avLst/>
                <a:gdLst/>
                <a:ahLst/>
                <a:cxnLst/>
                <a:rect l="l" t="t" r="r" b="b"/>
                <a:pathLst>
                  <a:path w="73" h="1727" extrusionOk="0">
                    <a:moveTo>
                      <a:pt x="0" y="0"/>
                    </a:moveTo>
                    <a:lnTo>
                      <a:pt x="0" y="1684"/>
                    </a:lnTo>
                    <a:lnTo>
                      <a:pt x="73" y="1726"/>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7"/>
              <p:cNvSpPr/>
              <p:nvPr/>
            </p:nvSpPr>
            <p:spPr>
              <a:xfrm>
                <a:off x="7180154" y="3361478"/>
                <a:ext cx="51040" cy="29450"/>
              </a:xfrm>
              <a:custGeom>
                <a:avLst/>
                <a:gdLst/>
                <a:ahLst/>
                <a:cxnLst/>
                <a:rect l="l" t="t" r="r" b="b"/>
                <a:pathLst>
                  <a:path w="1156" h="667" extrusionOk="0">
                    <a:moveTo>
                      <a:pt x="1083" y="0"/>
                    </a:moveTo>
                    <a:lnTo>
                      <a:pt x="1" y="625"/>
                    </a:lnTo>
                    <a:lnTo>
                      <a:pt x="73" y="667"/>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7"/>
              <p:cNvSpPr/>
              <p:nvPr/>
            </p:nvSpPr>
            <p:spPr>
              <a:xfrm>
                <a:off x="7227972" y="3206017"/>
                <a:ext cx="3223" cy="76207"/>
              </a:xfrm>
              <a:custGeom>
                <a:avLst/>
                <a:gdLst/>
                <a:ahLst/>
                <a:cxnLst/>
                <a:rect l="l" t="t" r="r" b="b"/>
                <a:pathLst>
                  <a:path w="73" h="1726" extrusionOk="0">
                    <a:moveTo>
                      <a:pt x="0" y="1"/>
                    </a:moveTo>
                    <a:lnTo>
                      <a:pt x="0" y="1683"/>
                    </a:lnTo>
                    <a:lnTo>
                      <a:pt x="73" y="1725"/>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7"/>
              <p:cNvSpPr/>
              <p:nvPr/>
            </p:nvSpPr>
            <p:spPr>
              <a:xfrm>
                <a:off x="7180154" y="3280326"/>
                <a:ext cx="51040" cy="29494"/>
              </a:xfrm>
              <a:custGeom>
                <a:avLst/>
                <a:gdLst/>
                <a:ahLst/>
                <a:cxnLst/>
                <a:rect l="l" t="t" r="r" b="b"/>
                <a:pathLst>
                  <a:path w="1156" h="668" extrusionOk="0">
                    <a:moveTo>
                      <a:pt x="1083" y="0"/>
                    </a:moveTo>
                    <a:lnTo>
                      <a:pt x="1"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7"/>
              <p:cNvSpPr/>
              <p:nvPr/>
            </p:nvSpPr>
            <p:spPr>
              <a:xfrm>
                <a:off x="7227972" y="3124865"/>
                <a:ext cx="3223" cy="76207"/>
              </a:xfrm>
              <a:custGeom>
                <a:avLst/>
                <a:gdLst/>
                <a:ahLst/>
                <a:cxnLst/>
                <a:rect l="l" t="t" r="r" b="b"/>
                <a:pathLst>
                  <a:path w="73" h="1726" extrusionOk="0">
                    <a:moveTo>
                      <a:pt x="0" y="1"/>
                    </a:moveTo>
                    <a:lnTo>
                      <a:pt x="0" y="1683"/>
                    </a:lnTo>
                    <a:lnTo>
                      <a:pt x="73" y="1725"/>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7"/>
              <p:cNvSpPr/>
              <p:nvPr/>
            </p:nvSpPr>
            <p:spPr>
              <a:xfrm>
                <a:off x="7180154" y="3199174"/>
                <a:ext cx="51040" cy="29494"/>
              </a:xfrm>
              <a:custGeom>
                <a:avLst/>
                <a:gdLst/>
                <a:ahLst/>
                <a:cxnLst/>
                <a:rect l="l" t="t" r="r" b="b"/>
                <a:pathLst>
                  <a:path w="1156" h="668" extrusionOk="0">
                    <a:moveTo>
                      <a:pt x="1083" y="0"/>
                    </a:moveTo>
                    <a:lnTo>
                      <a:pt x="1"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7"/>
              <p:cNvSpPr/>
              <p:nvPr/>
            </p:nvSpPr>
            <p:spPr>
              <a:xfrm>
                <a:off x="7120504" y="3114622"/>
                <a:ext cx="116651" cy="67377"/>
              </a:xfrm>
              <a:custGeom>
                <a:avLst/>
                <a:gdLst/>
                <a:ahLst/>
                <a:cxnLst/>
                <a:rect l="l" t="t" r="r" b="b"/>
                <a:pathLst>
                  <a:path w="2642" h="1526" extrusionOk="0">
                    <a:moveTo>
                      <a:pt x="2569" y="1"/>
                    </a:moveTo>
                    <a:lnTo>
                      <a:pt x="0" y="1484"/>
                    </a:lnTo>
                    <a:lnTo>
                      <a:pt x="73" y="1526"/>
                    </a:lnTo>
                    <a:lnTo>
                      <a:pt x="2641" y="43"/>
                    </a:lnTo>
                    <a:lnTo>
                      <a:pt x="256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7"/>
              <p:cNvSpPr/>
              <p:nvPr/>
            </p:nvSpPr>
            <p:spPr>
              <a:xfrm>
                <a:off x="7120504" y="3180100"/>
                <a:ext cx="3223" cy="333307"/>
              </a:xfrm>
              <a:custGeom>
                <a:avLst/>
                <a:gdLst/>
                <a:ahLst/>
                <a:cxnLst/>
                <a:rect l="l" t="t" r="r" b="b"/>
                <a:pathLst>
                  <a:path w="73" h="7549" extrusionOk="0">
                    <a:moveTo>
                      <a:pt x="0" y="1"/>
                    </a:moveTo>
                    <a:lnTo>
                      <a:pt x="0" y="7506"/>
                    </a:lnTo>
                    <a:lnTo>
                      <a:pt x="73" y="7548"/>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7"/>
              <p:cNvSpPr/>
              <p:nvPr/>
            </p:nvSpPr>
            <p:spPr>
              <a:xfrm>
                <a:off x="7123683" y="3116476"/>
                <a:ext cx="113472" cy="396931"/>
              </a:xfrm>
              <a:custGeom>
                <a:avLst/>
                <a:gdLst/>
                <a:ahLst/>
                <a:cxnLst/>
                <a:rect l="l" t="t" r="r" b="b"/>
                <a:pathLst>
                  <a:path w="2570" h="8990" extrusionOk="0">
                    <a:moveTo>
                      <a:pt x="2435" y="233"/>
                    </a:moveTo>
                    <a:lnTo>
                      <a:pt x="2435" y="1915"/>
                    </a:lnTo>
                    <a:lnTo>
                      <a:pt x="1352" y="2541"/>
                    </a:lnTo>
                    <a:lnTo>
                      <a:pt x="1352" y="858"/>
                    </a:lnTo>
                    <a:lnTo>
                      <a:pt x="2435" y="233"/>
                    </a:lnTo>
                    <a:close/>
                    <a:moveTo>
                      <a:pt x="1218" y="935"/>
                    </a:moveTo>
                    <a:lnTo>
                      <a:pt x="1218" y="2618"/>
                    </a:lnTo>
                    <a:lnTo>
                      <a:pt x="1218" y="2619"/>
                    </a:lnTo>
                    <a:lnTo>
                      <a:pt x="135" y="3243"/>
                    </a:lnTo>
                    <a:lnTo>
                      <a:pt x="135" y="1562"/>
                    </a:lnTo>
                    <a:lnTo>
                      <a:pt x="1218" y="935"/>
                    </a:lnTo>
                    <a:close/>
                    <a:moveTo>
                      <a:pt x="2435" y="2071"/>
                    </a:moveTo>
                    <a:lnTo>
                      <a:pt x="2435" y="3753"/>
                    </a:lnTo>
                    <a:lnTo>
                      <a:pt x="1352" y="4379"/>
                    </a:lnTo>
                    <a:lnTo>
                      <a:pt x="1352" y="2696"/>
                    </a:lnTo>
                    <a:lnTo>
                      <a:pt x="2435" y="2071"/>
                    </a:lnTo>
                    <a:close/>
                    <a:moveTo>
                      <a:pt x="1218" y="2773"/>
                    </a:moveTo>
                    <a:lnTo>
                      <a:pt x="1218" y="4456"/>
                    </a:lnTo>
                    <a:lnTo>
                      <a:pt x="135" y="5081"/>
                    </a:lnTo>
                    <a:lnTo>
                      <a:pt x="135" y="3399"/>
                    </a:lnTo>
                    <a:lnTo>
                      <a:pt x="1218" y="2773"/>
                    </a:lnTo>
                    <a:close/>
                    <a:moveTo>
                      <a:pt x="2435" y="3907"/>
                    </a:moveTo>
                    <a:lnTo>
                      <a:pt x="2435" y="5591"/>
                    </a:lnTo>
                    <a:lnTo>
                      <a:pt x="1352" y="6216"/>
                    </a:lnTo>
                    <a:lnTo>
                      <a:pt x="1352" y="4534"/>
                    </a:lnTo>
                    <a:lnTo>
                      <a:pt x="2435" y="3907"/>
                    </a:lnTo>
                    <a:close/>
                    <a:moveTo>
                      <a:pt x="1218" y="4611"/>
                    </a:moveTo>
                    <a:lnTo>
                      <a:pt x="1218" y="6294"/>
                    </a:lnTo>
                    <a:lnTo>
                      <a:pt x="135" y="6919"/>
                    </a:lnTo>
                    <a:lnTo>
                      <a:pt x="135" y="5237"/>
                    </a:lnTo>
                    <a:lnTo>
                      <a:pt x="1218" y="4611"/>
                    </a:lnTo>
                    <a:close/>
                    <a:moveTo>
                      <a:pt x="2435" y="5747"/>
                    </a:moveTo>
                    <a:lnTo>
                      <a:pt x="2435" y="7428"/>
                    </a:lnTo>
                    <a:lnTo>
                      <a:pt x="1352" y="8054"/>
                    </a:lnTo>
                    <a:lnTo>
                      <a:pt x="1352" y="6371"/>
                    </a:lnTo>
                    <a:lnTo>
                      <a:pt x="2435" y="5747"/>
                    </a:lnTo>
                    <a:close/>
                    <a:moveTo>
                      <a:pt x="1218" y="6448"/>
                    </a:moveTo>
                    <a:lnTo>
                      <a:pt x="1218" y="8131"/>
                    </a:lnTo>
                    <a:lnTo>
                      <a:pt x="1218" y="8132"/>
                    </a:lnTo>
                    <a:lnTo>
                      <a:pt x="135" y="8756"/>
                    </a:lnTo>
                    <a:lnTo>
                      <a:pt x="135" y="7075"/>
                    </a:lnTo>
                    <a:lnTo>
                      <a:pt x="1218" y="6448"/>
                    </a:lnTo>
                    <a:close/>
                    <a:moveTo>
                      <a:pt x="2569" y="1"/>
                    </a:moveTo>
                    <a:lnTo>
                      <a:pt x="1" y="1484"/>
                    </a:lnTo>
                    <a:lnTo>
                      <a:pt x="1" y="8989"/>
                    </a:lnTo>
                    <a:lnTo>
                      <a:pt x="2569" y="7505"/>
                    </a:lnTo>
                    <a:lnTo>
                      <a:pt x="2569" y="1"/>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7"/>
              <p:cNvSpPr/>
              <p:nvPr/>
            </p:nvSpPr>
            <p:spPr>
              <a:xfrm>
                <a:off x="7092556" y="3075723"/>
                <a:ext cx="160892" cy="92897"/>
              </a:xfrm>
              <a:custGeom>
                <a:avLst/>
                <a:gdLst/>
                <a:ahLst/>
                <a:cxnLst/>
                <a:rect l="l" t="t" r="r" b="b"/>
                <a:pathLst>
                  <a:path w="3644" h="2104" extrusionOk="0">
                    <a:moveTo>
                      <a:pt x="3498" y="0"/>
                    </a:moveTo>
                    <a:lnTo>
                      <a:pt x="1" y="2019"/>
                    </a:lnTo>
                    <a:lnTo>
                      <a:pt x="145" y="2103"/>
                    </a:lnTo>
                    <a:lnTo>
                      <a:pt x="3644"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7"/>
              <p:cNvSpPr/>
              <p:nvPr/>
            </p:nvSpPr>
            <p:spPr>
              <a:xfrm>
                <a:off x="7092556" y="3164867"/>
                <a:ext cx="6446" cy="29803"/>
              </a:xfrm>
              <a:custGeom>
                <a:avLst/>
                <a:gdLst/>
                <a:ahLst/>
                <a:cxnLst/>
                <a:rect l="l" t="t" r="r" b="b"/>
                <a:pathLst>
                  <a:path w="146" h="675" extrusionOk="0">
                    <a:moveTo>
                      <a:pt x="1" y="0"/>
                    </a:moveTo>
                    <a:lnTo>
                      <a:pt x="1" y="591"/>
                    </a:lnTo>
                    <a:lnTo>
                      <a:pt x="145" y="675"/>
                    </a:lnTo>
                    <a:lnTo>
                      <a:pt x="145" y="84"/>
                    </a:lnTo>
                    <a:lnTo>
                      <a:pt x="1" y="0"/>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7"/>
              <p:cNvSpPr/>
              <p:nvPr/>
            </p:nvSpPr>
            <p:spPr>
              <a:xfrm>
                <a:off x="7098958" y="3079432"/>
                <a:ext cx="154490" cy="115238"/>
              </a:xfrm>
              <a:custGeom>
                <a:avLst/>
                <a:gdLst/>
                <a:ahLst/>
                <a:cxnLst/>
                <a:rect l="l" t="t" r="r" b="b"/>
                <a:pathLst>
                  <a:path w="3499" h="2610" extrusionOk="0">
                    <a:moveTo>
                      <a:pt x="3499" y="0"/>
                    </a:moveTo>
                    <a:lnTo>
                      <a:pt x="0" y="2019"/>
                    </a:lnTo>
                    <a:lnTo>
                      <a:pt x="0" y="2610"/>
                    </a:lnTo>
                    <a:lnTo>
                      <a:pt x="3499" y="591"/>
                    </a:lnTo>
                    <a:lnTo>
                      <a:pt x="34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7"/>
              <p:cNvSpPr/>
              <p:nvPr/>
            </p:nvSpPr>
            <p:spPr>
              <a:xfrm>
                <a:off x="7092556" y="3445721"/>
                <a:ext cx="160892" cy="92941"/>
              </a:xfrm>
              <a:custGeom>
                <a:avLst/>
                <a:gdLst/>
                <a:ahLst/>
                <a:cxnLst/>
                <a:rect l="l" t="t" r="r" b="b"/>
                <a:pathLst>
                  <a:path w="3644" h="2105" extrusionOk="0">
                    <a:moveTo>
                      <a:pt x="3498" y="0"/>
                    </a:moveTo>
                    <a:lnTo>
                      <a:pt x="1" y="2020"/>
                    </a:lnTo>
                    <a:lnTo>
                      <a:pt x="145" y="2104"/>
                    </a:lnTo>
                    <a:lnTo>
                      <a:pt x="3644"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7"/>
              <p:cNvSpPr/>
              <p:nvPr/>
            </p:nvSpPr>
            <p:spPr>
              <a:xfrm>
                <a:off x="7092556" y="3534909"/>
                <a:ext cx="6446" cy="29803"/>
              </a:xfrm>
              <a:custGeom>
                <a:avLst/>
                <a:gdLst/>
                <a:ahLst/>
                <a:cxnLst/>
                <a:rect l="l" t="t" r="r" b="b"/>
                <a:pathLst>
                  <a:path w="146" h="675" extrusionOk="0">
                    <a:moveTo>
                      <a:pt x="1" y="0"/>
                    </a:moveTo>
                    <a:lnTo>
                      <a:pt x="1" y="591"/>
                    </a:lnTo>
                    <a:lnTo>
                      <a:pt x="145" y="675"/>
                    </a:lnTo>
                    <a:lnTo>
                      <a:pt x="145" y="84"/>
                    </a:lnTo>
                    <a:lnTo>
                      <a:pt x="1" y="0"/>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7"/>
              <p:cNvSpPr/>
              <p:nvPr/>
            </p:nvSpPr>
            <p:spPr>
              <a:xfrm>
                <a:off x="7098958" y="3449430"/>
                <a:ext cx="154490" cy="115282"/>
              </a:xfrm>
              <a:custGeom>
                <a:avLst/>
                <a:gdLst/>
                <a:ahLst/>
                <a:cxnLst/>
                <a:rect l="l" t="t" r="r" b="b"/>
                <a:pathLst>
                  <a:path w="3499" h="2611" extrusionOk="0">
                    <a:moveTo>
                      <a:pt x="3499" y="0"/>
                    </a:moveTo>
                    <a:lnTo>
                      <a:pt x="0" y="2020"/>
                    </a:lnTo>
                    <a:lnTo>
                      <a:pt x="0" y="2611"/>
                    </a:lnTo>
                    <a:lnTo>
                      <a:pt x="3499" y="591"/>
                    </a:lnTo>
                    <a:lnTo>
                      <a:pt x="34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7"/>
              <p:cNvSpPr/>
              <p:nvPr/>
            </p:nvSpPr>
            <p:spPr>
              <a:xfrm>
                <a:off x="7032199" y="3210344"/>
                <a:ext cx="47773" cy="101904"/>
              </a:xfrm>
              <a:custGeom>
                <a:avLst/>
                <a:gdLst/>
                <a:ahLst/>
                <a:cxnLst/>
                <a:rect l="l" t="t" r="r" b="b"/>
                <a:pathLst>
                  <a:path w="1082" h="2308" extrusionOk="0">
                    <a:moveTo>
                      <a:pt x="1082" y="1"/>
                    </a:moveTo>
                    <a:lnTo>
                      <a:pt x="0" y="625"/>
                    </a:lnTo>
                    <a:lnTo>
                      <a:pt x="0" y="2308"/>
                    </a:lnTo>
                    <a:lnTo>
                      <a:pt x="1082" y="1682"/>
                    </a:lnTo>
                    <a:lnTo>
                      <a:pt x="1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7"/>
              <p:cNvSpPr/>
              <p:nvPr/>
            </p:nvSpPr>
            <p:spPr>
              <a:xfrm>
                <a:off x="6978378" y="3241384"/>
                <a:ext cx="47905" cy="101948"/>
              </a:xfrm>
              <a:custGeom>
                <a:avLst/>
                <a:gdLst/>
                <a:ahLst/>
                <a:cxnLst/>
                <a:rect l="l" t="t" r="r" b="b"/>
                <a:pathLst>
                  <a:path w="1085" h="2309" extrusionOk="0">
                    <a:moveTo>
                      <a:pt x="1085" y="0"/>
                    </a:moveTo>
                    <a:lnTo>
                      <a:pt x="1" y="626"/>
                    </a:lnTo>
                    <a:lnTo>
                      <a:pt x="1" y="2308"/>
                    </a:lnTo>
                    <a:lnTo>
                      <a:pt x="1085" y="1683"/>
                    </a:lnTo>
                    <a:lnTo>
                      <a:pt x="1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7"/>
              <p:cNvSpPr/>
              <p:nvPr/>
            </p:nvSpPr>
            <p:spPr>
              <a:xfrm>
                <a:off x="7032199" y="3291452"/>
                <a:ext cx="47773" cy="101948"/>
              </a:xfrm>
              <a:custGeom>
                <a:avLst/>
                <a:gdLst/>
                <a:ahLst/>
                <a:cxnLst/>
                <a:rect l="l" t="t" r="r" b="b"/>
                <a:pathLst>
                  <a:path w="1082" h="2309" extrusionOk="0">
                    <a:moveTo>
                      <a:pt x="1082" y="0"/>
                    </a:moveTo>
                    <a:lnTo>
                      <a:pt x="0" y="626"/>
                    </a:lnTo>
                    <a:lnTo>
                      <a:pt x="0" y="2309"/>
                    </a:lnTo>
                    <a:lnTo>
                      <a:pt x="1082" y="1683"/>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7"/>
              <p:cNvSpPr/>
              <p:nvPr/>
            </p:nvSpPr>
            <p:spPr>
              <a:xfrm>
                <a:off x="7032199" y="3372605"/>
                <a:ext cx="47773" cy="101948"/>
              </a:xfrm>
              <a:custGeom>
                <a:avLst/>
                <a:gdLst/>
                <a:ahLst/>
                <a:cxnLst/>
                <a:rect l="l" t="t" r="r" b="b"/>
                <a:pathLst>
                  <a:path w="1082" h="2309" extrusionOk="0">
                    <a:moveTo>
                      <a:pt x="1082" y="0"/>
                    </a:moveTo>
                    <a:lnTo>
                      <a:pt x="0" y="626"/>
                    </a:lnTo>
                    <a:lnTo>
                      <a:pt x="0" y="2309"/>
                    </a:lnTo>
                    <a:lnTo>
                      <a:pt x="1082" y="1683"/>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7"/>
              <p:cNvSpPr/>
              <p:nvPr/>
            </p:nvSpPr>
            <p:spPr>
              <a:xfrm>
                <a:off x="6978378" y="3403600"/>
                <a:ext cx="47905" cy="101992"/>
              </a:xfrm>
              <a:custGeom>
                <a:avLst/>
                <a:gdLst/>
                <a:ahLst/>
                <a:cxnLst/>
                <a:rect l="l" t="t" r="r" b="b"/>
                <a:pathLst>
                  <a:path w="1085" h="2310" extrusionOk="0">
                    <a:moveTo>
                      <a:pt x="1085" y="1"/>
                    </a:moveTo>
                    <a:lnTo>
                      <a:pt x="1" y="626"/>
                    </a:lnTo>
                    <a:lnTo>
                      <a:pt x="1" y="2309"/>
                    </a:lnTo>
                    <a:lnTo>
                      <a:pt x="1085" y="1684"/>
                    </a:lnTo>
                    <a:lnTo>
                      <a:pt x="1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7"/>
              <p:cNvSpPr/>
              <p:nvPr/>
            </p:nvSpPr>
            <p:spPr>
              <a:xfrm>
                <a:off x="7032199" y="3453757"/>
                <a:ext cx="47773" cy="101904"/>
              </a:xfrm>
              <a:custGeom>
                <a:avLst/>
                <a:gdLst/>
                <a:ahLst/>
                <a:cxnLst/>
                <a:rect l="l" t="t" r="r" b="b"/>
                <a:pathLst>
                  <a:path w="1082" h="2308" extrusionOk="0">
                    <a:moveTo>
                      <a:pt x="1082" y="0"/>
                    </a:moveTo>
                    <a:lnTo>
                      <a:pt x="0" y="625"/>
                    </a:lnTo>
                    <a:lnTo>
                      <a:pt x="0" y="2307"/>
                    </a:lnTo>
                    <a:lnTo>
                      <a:pt x="1082" y="1682"/>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7"/>
              <p:cNvSpPr/>
              <p:nvPr/>
            </p:nvSpPr>
            <p:spPr>
              <a:xfrm>
                <a:off x="6978378" y="3322536"/>
                <a:ext cx="47905" cy="101904"/>
              </a:xfrm>
              <a:custGeom>
                <a:avLst/>
                <a:gdLst/>
                <a:ahLst/>
                <a:cxnLst/>
                <a:rect l="l" t="t" r="r" b="b"/>
                <a:pathLst>
                  <a:path w="1085" h="2308" extrusionOk="0">
                    <a:moveTo>
                      <a:pt x="1085" y="0"/>
                    </a:moveTo>
                    <a:lnTo>
                      <a:pt x="1" y="624"/>
                    </a:lnTo>
                    <a:lnTo>
                      <a:pt x="1" y="2307"/>
                    </a:lnTo>
                    <a:lnTo>
                      <a:pt x="1085" y="1682"/>
                    </a:lnTo>
                    <a:lnTo>
                      <a:pt x="1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7"/>
              <p:cNvSpPr/>
              <p:nvPr/>
            </p:nvSpPr>
            <p:spPr>
              <a:xfrm>
                <a:off x="6978378" y="3484752"/>
                <a:ext cx="47905" cy="101992"/>
              </a:xfrm>
              <a:custGeom>
                <a:avLst/>
                <a:gdLst/>
                <a:ahLst/>
                <a:cxnLst/>
                <a:rect l="l" t="t" r="r" b="b"/>
                <a:pathLst>
                  <a:path w="1085" h="2310" extrusionOk="0">
                    <a:moveTo>
                      <a:pt x="1085" y="1"/>
                    </a:moveTo>
                    <a:lnTo>
                      <a:pt x="1" y="626"/>
                    </a:lnTo>
                    <a:lnTo>
                      <a:pt x="1" y="2309"/>
                    </a:lnTo>
                    <a:lnTo>
                      <a:pt x="1085" y="1684"/>
                    </a:lnTo>
                    <a:lnTo>
                      <a:pt x="1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7"/>
              <p:cNvSpPr/>
              <p:nvPr/>
            </p:nvSpPr>
            <p:spPr>
              <a:xfrm>
                <a:off x="7079928" y="3453757"/>
                <a:ext cx="3311" cy="76119"/>
              </a:xfrm>
              <a:custGeom>
                <a:avLst/>
                <a:gdLst/>
                <a:ahLst/>
                <a:cxnLst/>
                <a:rect l="l" t="t" r="r" b="b"/>
                <a:pathLst>
                  <a:path w="75" h="1724"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7"/>
              <p:cNvSpPr/>
              <p:nvPr/>
            </p:nvSpPr>
            <p:spPr>
              <a:xfrm>
                <a:off x="7032199" y="3527977"/>
                <a:ext cx="51040" cy="29538"/>
              </a:xfrm>
              <a:custGeom>
                <a:avLst/>
                <a:gdLst/>
                <a:ahLst/>
                <a:cxnLst/>
                <a:rect l="l" t="t" r="r" b="b"/>
                <a:pathLst>
                  <a:path w="1156" h="669" extrusionOk="0">
                    <a:moveTo>
                      <a:pt x="1082" y="1"/>
                    </a:moveTo>
                    <a:lnTo>
                      <a:pt x="0" y="626"/>
                    </a:lnTo>
                    <a:lnTo>
                      <a:pt x="72" y="668"/>
                    </a:lnTo>
                    <a:lnTo>
                      <a:pt x="1155" y="43"/>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7"/>
              <p:cNvSpPr/>
              <p:nvPr/>
            </p:nvSpPr>
            <p:spPr>
              <a:xfrm>
                <a:off x="7026239" y="3241384"/>
                <a:ext cx="3267" cy="76163"/>
              </a:xfrm>
              <a:custGeom>
                <a:avLst/>
                <a:gdLst/>
                <a:ahLst/>
                <a:cxnLst/>
                <a:rect l="l" t="t" r="r" b="b"/>
                <a:pathLst>
                  <a:path w="74" h="1725" extrusionOk="0">
                    <a:moveTo>
                      <a:pt x="1" y="0"/>
                    </a:moveTo>
                    <a:lnTo>
                      <a:pt x="1" y="1683"/>
                    </a:lnTo>
                    <a:lnTo>
                      <a:pt x="73" y="1725"/>
                    </a:lnTo>
                    <a:lnTo>
                      <a:pt x="73"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7"/>
              <p:cNvSpPr/>
              <p:nvPr/>
            </p:nvSpPr>
            <p:spPr>
              <a:xfrm>
                <a:off x="6978378" y="3315648"/>
                <a:ext cx="51129" cy="29538"/>
              </a:xfrm>
              <a:custGeom>
                <a:avLst/>
                <a:gdLst/>
                <a:ahLst/>
                <a:cxnLst/>
                <a:rect l="l" t="t" r="r" b="b"/>
                <a:pathLst>
                  <a:path w="1158" h="669" extrusionOk="0">
                    <a:moveTo>
                      <a:pt x="1085" y="1"/>
                    </a:moveTo>
                    <a:lnTo>
                      <a:pt x="1" y="626"/>
                    </a:lnTo>
                    <a:lnTo>
                      <a:pt x="74" y="668"/>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7"/>
              <p:cNvSpPr/>
              <p:nvPr/>
            </p:nvSpPr>
            <p:spPr>
              <a:xfrm>
                <a:off x="7026239" y="3322536"/>
                <a:ext cx="3267" cy="76119"/>
              </a:xfrm>
              <a:custGeom>
                <a:avLst/>
                <a:gdLst/>
                <a:ahLst/>
                <a:cxnLst/>
                <a:rect l="l" t="t" r="r" b="b"/>
                <a:pathLst>
                  <a:path w="74" h="1724" extrusionOk="0">
                    <a:moveTo>
                      <a:pt x="1" y="0"/>
                    </a:moveTo>
                    <a:lnTo>
                      <a:pt x="1" y="1682"/>
                    </a:lnTo>
                    <a:lnTo>
                      <a:pt x="73" y="1724"/>
                    </a:lnTo>
                    <a:lnTo>
                      <a:pt x="73"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7"/>
              <p:cNvSpPr/>
              <p:nvPr/>
            </p:nvSpPr>
            <p:spPr>
              <a:xfrm>
                <a:off x="6978378" y="3396756"/>
                <a:ext cx="51129" cy="29538"/>
              </a:xfrm>
              <a:custGeom>
                <a:avLst/>
                <a:gdLst/>
                <a:ahLst/>
                <a:cxnLst/>
                <a:rect l="l" t="t" r="r" b="b"/>
                <a:pathLst>
                  <a:path w="1158" h="669" extrusionOk="0">
                    <a:moveTo>
                      <a:pt x="1085" y="1"/>
                    </a:moveTo>
                    <a:lnTo>
                      <a:pt x="1" y="626"/>
                    </a:lnTo>
                    <a:lnTo>
                      <a:pt x="74" y="668"/>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7"/>
              <p:cNvSpPr/>
              <p:nvPr/>
            </p:nvSpPr>
            <p:spPr>
              <a:xfrm>
                <a:off x="7026239" y="3403600"/>
                <a:ext cx="3267" cy="76207"/>
              </a:xfrm>
              <a:custGeom>
                <a:avLst/>
                <a:gdLst/>
                <a:ahLst/>
                <a:cxnLst/>
                <a:rect l="l" t="t" r="r" b="b"/>
                <a:pathLst>
                  <a:path w="74" h="1726" extrusionOk="0">
                    <a:moveTo>
                      <a:pt x="1" y="1"/>
                    </a:moveTo>
                    <a:lnTo>
                      <a:pt x="1" y="1684"/>
                    </a:lnTo>
                    <a:lnTo>
                      <a:pt x="73" y="1726"/>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7"/>
              <p:cNvSpPr/>
              <p:nvPr/>
            </p:nvSpPr>
            <p:spPr>
              <a:xfrm>
                <a:off x="6978378" y="3477908"/>
                <a:ext cx="51129" cy="29538"/>
              </a:xfrm>
              <a:custGeom>
                <a:avLst/>
                <a:gdLst/>
                <a:ahLst/>
                <a:cxnLst/>
                <a:rect l="l" t="t" r="r" b="b"/>
                <a:pathLst>
                  <a:path w="1158" h="669" extrusionOk="0">
                    <a:moveTo>
                      <a:pt x="1085" y="1"/>
                    </a:moveTo>
                    <a:lnTo>
                      <a:pt x="1" y="626"/>
                    </a:lnTo>
                    <a:lnTo>
                      <a:pt x="74" y="668"/>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7"/>
              <p:cNvSpPr/>
              <p:nvPr/>
            </p:nvSpPr>
            <p:spPr>
              <a:xfrm>
                <a:off x="7026239" y="3484752"/>
                <a:ext cx="3267" cy="76207"/>
              </a:xfrm>
              <a:custGeom>
                <a:avLst/>
                <a:gdLst/>
                <a:ahLst/>
                <a:cxnLst/>
                <a:rect l="l" t="t" r="r" b="b"/>
                <a:pathLst>
                  <a:path w="74" h="1726" extrusionOk="0">
                    <a:moveTo>
                      <a:pt x="1" y="1"/>
                    </a:moveTo>
                    <a:lnTo>
                      <a:pt x="1" y="1684"/>
                    </a:lnTo>
                    <a:lnTo>
                      <a:pt x="73" y="1726"/>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7"/>
              <p:cNvSpPr/>
              <p:nvPr/>
            </p:nvSpPr>
            <p:spPr>
              <a:xfrm>
                <a:off x="6978378" y="3559061"/>
                <a:ext cx="51129" cy="29538"/>
              </a:xfrm>
              <a:custGeom>
                <a:avLst/>
                <a:gdLst/>
                <a:ahLst/>
                <a:cxnLst/>
                <a:rect l="l" t="t" r="r" b="b"/>
                <a:pathLst>
                  <a:path w="1158" h="669" extrusionOk="0">
                    <a:moveTo>
                      <a:pt x="1085" y="1"/>
                    </a:moveTo>
                    <a:lnTo>
                      <a:pt x="1" y="626"/>
                    </a:lnTo>
                    <a:lnTo>
                      <a:pt x="74" y="668"/>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7"/>
              <p:cNvSpPr/>
              <p:nvPr/>
            </p:nvSpPr>
            <p:spPr>
              <a:xfrm>
                <a:off x="7079928" y="3372605"/>
                <a:ext cx="3311" cy="76207"/>
              </a:xfrm>
              <a:custGeom>
                <a:avLst/>
                <a:gdLst/>
                <a:ahLst/>
                <a:cxnLst/>
                <a:rect l="l" t="t" r="r" b="b"/>
                <a:pathLst>
                  <a:path w="75" h="1726"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7"/>
              <p:cNvSpPr/>
              <p:nvPr/>
            </p:nvSpPr>
            <p:spPr>
              <a:xfrm>
                <a:off x="7032199" y="3446913"/>
                <a:ext cx="51040" cy="29494"/>
              </a:xfrm>
              <a:custGeom>
                <a:avLst/>
                <a:gdLst/>
                <a:ahLst/>
                <a:cxnLst/>
                <a:rect l="l" t="t" r="r" b="b"/>
                <a:pathLst>
                  <a:path w="1156" h="668" extrusionOk="0">
                    <a:moveTo>
                      <a:pt x="1082" y="0"/>
                    </a:moveTo>
                    <a:lnTo>
                      <a:pt x="0" y="626"/>
                    </a:lnTo>
                    <a:lnTo>
                      <a:pt x="72" y="668"/>
                    </a:lnTo>
                    <a:lnTo>
                      <a:pt x="1155" y="42"/>
                    </a:lnTo>
                    <a:lnTo>
                      <a:pt x="1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7"/>
              <p:cNvSpPr/>
              <p:nvPr/>
            </p:nvSpPr>
            <p:spPr>
              <a:xfrm>
                <a:off x="7079928" y="3291452"/>
                <a:ext cx="3311" cy="76207"/>
              </a:xfrm>
              <a:custGeom>
                <a:avLst/>
                <a:gdLst/>
                <a:ahLst/>
                <a:cxnLst/>
                <a:rect l="l" t="t" r="r" b="b"/>
                <a:pathLst>
                  <a:path w="75" h="1726"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7"/>
              <p:cNvSpPr/>
              <p:nvPr/>
            </p:nvSpPr>
            <p:spPr>
              <a:xfrm>
                <a:off x="7032199" y="3365761"/>
                <a:ext cx="51040" cy="29494"/>
              </a:xfrm>
              <a:custGeom>
                <a:avLst/>
                <a:gdLst/>
                <a:ahLst/>
                <a:cxnLst/>
                <a:rect l="l" t="t" r="r" b="b"/>
                <a:pathLst>
                  <a:path w="1156" h="668" extrusionOk="0">
                    <a:moveTo>
                      <a:pt x="1082" y="0"/>
                    </a:moveTo>
                    <a:lnTo>
                      <a:pt x="0" y="626"/>
                    </a:lnTo>
                    <a:lnTo>
                      <a:pt x="72" y="668"/>
                    </a:lnTo>
                    <a:lnTo>
                      <a:pt x="1155" y="42"/>
                    </a:lnTo>
                    <a:lnTo>
                      <a:pt x="1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7"/>
              <p:cNvSpPr/>
              <p:nvPr/>
            </p:nvSpPr>
            <p:spPr>
              <a:xfrm>
                <a:off x="7079928" y="3210344"/>
                <a:ext cx="3311" cy="76163"/>
              </a:xfrm>
              <a:custGeom>
                <a:avLst/>
                <a:gdLst/>
                <a:ahLst/>
                <a:cxnLst/>
                <a:rect l="l" t="t" r="r" b="b"/>
                <a:pathLst>
                  <a:path w="75" h="1725" extrusionOk="0">
                    <a:moveTo>
                      <a:pt x="1" y="1"/>
                    </a:moveTo>
                    <a:lnTo>
                      <a:pt x="1" y="1682"/>
                    </a:lnTo>
                    <a:lnTo>
                      <a:pt x="74" y="1724"/>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7"/>
              <p:cNvSpPr/>
              <p:nvPr/>
            </p:nvSpPr>
            <p:spPr>
              <a:xfrm>
                <a:off x="7032199" y="3284609"/>
                <a:ext cx="51040" cy="29494"/>
              </a:xfrm>
              <a:custGeom>
                <a:avLst/>
                <a:gdLst/>
                <a:ahLst/>
                <a:cxnLst/>
                <a:rect l="l" t="t" r="r" b="b"/>
                <a:pathLst>
                  <a:path w="1156" h="668" extrusionOk="0">
                    <a:moveTo>
                      <a:pt x="1082" y="0"/>
                    </a:moveTo>
                    <a:lnTo>
                      <a:pt x="0" y="626"/>
                    </a:lnTo>
                    <a:lnTo>
                      <a:pt x="72" y="668"/>
                    </a:lnTo>
                    <a:lnTo>
                      <a:pt x="1155" y="42"/>
                    </a:lnTo>
                    <a:lnTo>
                      <a:pt x="1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7"/>
              <p:cNvSpPr/>
              <p:nvPr/>
            </p:nvSpPr>
            <p:spPr>
              <a:xfrm>
                <a:off x="6972461" y="3200057"/>
                <a:ext cx="116695" cy="67377"/>
              </a:xfrm>
              <a:custGeom>
                <a:avLst/>
                <a:gdLst/>
                <a:ahLst/>
                <a:cxnLst/>
                <a:rect l="l" t="t" r="r" b="b"/>
                <a:pathLst>
                  <a:path w="2643" h="1526" extrusionOk="0">
                    <a:moveTo>
                      <a:pt x="2569" y="0"/>
                    </a:moveTo>
                    <a:lnTo>
                      <a:pt x="1" y="1483"/>
                    </a:lnTo>
                    <a:lnTo>
                      <a:pt x="74" y="1525"/>
                    </a:lnTo>
                    <a:lnTo>
                      <a:pt x="2643" y="42"/>
                    </a:lnTo>
                    <a:lnTo>
                      <a:pt x="256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7"/>
              <p:cNvSpPr/>
              <p:nvPr/>
            </p:nvSpPr>
            <p:spPr>
              <a:xfrm>
                <a:off x="6972461" y="3265535"/>
                <a:ext cx="3311" cy="333307"/>
              </a:xfrm>
              <a:custGeom>
                <a:avLst/>
                <a:gdLst/>
                <a:ahLst/>
                <a:cxnLst/>
                <a:rect l="l" t="t" r="r" b="b"/>
                <a:pathLst>
                  <a:path w="75" h="7549" extrusionOk="0">
                    <a:moveTo>
                      <a:pt x="1" y="0"/>
                    </a:moveTo>
                    <a:lnTo>
                      <a:pt x="1" y="7506"/>
                    </a:lnTo>
                    <a:lnTo>
                      <a:pt x="74" y="7548"/>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7"/>
              <p:cNvSpPr/>
              <p:nvPr/>
            </p:nvSpPr>
            <p:spPr>
              <a:xfrm>
                <a:off x="6975728" y="3201911"/>
                <a:ext cx="113428" cy="396931"/>
              </a:xfrm>
              <a:custGeom>
                <a:avLst/>
                <a:gdLst/>
                <a:ahLst/>
                <a:cxnLst/>
                <a:rect l="l" t="t" r="r" b="b"/>
                <a:pathLst>
                  <a:path w="2569" h="8990" extrusionOk="0">
                    <a:moveTo>
                      <a:pt x="2434" y="234"/>
                    </a:moveTo>
                    <a:lnTo>
                      <a:pt x="2434" y="1915"/>
                    </a:lnTo>
                    <a:lnTo>
                      <a:pt x="1351" y="2541"/>
                    </a:lnTo>
                    <a:lnTo>
                      <a:pt x="1351" y="858"/>
                    </a:lnTo>
                    <a:lnTo>
                      <a:pt x="2434" y="234"/>
                    </a:lnTo>
                    <a:close/>
                    <a:moveTo>
                      <a:pt x="1217" y="935"/>
                    </a:moveTo>
                    <a:lnTo>
                      <a:pt x="1217" y="2619"/>
                    </a:lnTo>
                    <a:lnTo>
                      <a:pt x="134" y="3243"/>
                    </a:lnTo>
                    <a:lnTo>
                      <a:pt x="134" y="1562"/>
                    </a:lnTo>
                    <a:lnTo>
                      <a:pt x="1217" y="935"/>
                    </a:lnTo>
                    <a:close/>
                    <a:moveTo>
                      <a:pt x="2434" y="2070"/>
                    </a:moveTo>
                    <a:lnTo>
                      <a:pt x="2434" y="3753"/>
                    </a:lnTo>
                    <a:lnTo>
                      <a:pt x="1351" y="4379"/>
                    </a:lnTo>
                    <a:lnTo>
                      <a:pt x="1351" y="2696"/>
                    </a:lnTo>
                    <a:lnTo>
                      <a:pt x="2434" y="2070"/>
                    </a:lnTo>
                    <a:close/>
                    <a:moveTo>
                      <a:pt x="1217" y="2774"/>
                    </a:moveTo>
                    <a:lnTo>
                      <a:pt x="1217" y="4456"/>
                    </a:lnTo>
                    <a:lnTo>
                      <a:pt x="134" y="5081"/>
                    </a:lnTo>
                    <a:lnTo>
                      <a:pt x="134" y="3398"/>
                    </a:lnTo>
                    <a:lnTo>
                      <a:pt x="1217" y="2774"/>
                    </a:lnTo>
                    <a:close/>
                    <a:moveTo>
                      <a:pt x="2434" y="3908"/>
                    </a:moveTo>
                    <a:lnTo>
                      <a:pt x="2434" y="5591"/>
                    </a:lnTo>
                    <a:lnTo>
                      <a:pt x="1351" y="6217"/>
                    </a:lnTo>
                    <a:lnTo>
                      <a:pt x="1351" y="4534"/>
                    </a:lnTo>
                    <a:lnTo>
                      <a:pt x="2434" y="3908"/>
                    </a:lnTo>
                    <a:close/>
                    <a:moveTo>
                      <a:pt x="1217" y="4611"/>
                    </a:moveTo>
                    <a:lnTo>
                      <a:pt x="1217" y="6294"/>
                    </a:lnTo>
                    <a:lnTo>
                      <a:pt x="134" y="6919"/>
                    </a:lnTo>
                    <a:lnTo>
                      <a:pt x="134" y="5236"/>
                    </a:lnTo>
                    <a:lnTo>
                      <a:pt x="1217" y="4611"/>
                    </a:lnTo>
                    <a:close/>
                    <a:moveTo>
                      <a:pt x="2434" y="5746"/>
                    </a:moveTo>
                    <a:lnTo>
                      <a:pt x="2434" y="7428"/>
                    </a:lnTo>
                    <a:lnTo>
                      <a:pt x="1351" y="8053"/>
                    </a:lnTo>
                    <a:lnTo>
                      <a:pt x="1351" y="6372"/>
                    </a:lnTo>
                    <a:lnTo>
                      <a:pt x="2434" y="5746"/>
                    </a:lnTo>
                    <a:close/>
                    <a:moveTo>
                      <a:pt x="1217" y="6449"/>
                    </a:moveTo>
                    <a:lnTo>
                      <a:pt x="1217" y="8132"/>
                    </a:lnTo>
                    <a:lnTo>
                      <a:pt x="134" y="8757"/>
                    </a:lnTo>
                    <a:lnTo>
                      <a:pt x="134" y="7074"/>
                    </a:lnTo>
                    <a:lnTo>
                      <a:pt x="1217" y="6449"/>
                    </a:lnTo>
                    <a:close/>
                    <a:moveTo>
                      <a:pt x="2569" y="0"/>
                    </a:moveTo>
                    <a:lnTo>
                      <a:pt x="0" y="1483"/>
                    </a:lnTo>
                    <a:lnTo>
                      <a:pt x="0" y="8989"/>
                    </a:lnTo>
                    <a:lnTo>
                      <a:pt x="2569" y="7506"/>
                    </a:lnTo>
                    <a:lnTo>
                      <a:pt x="2569" y="0"/>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7"/>
              <p:cNvSpPr/>
              <p:nvPr/>
            </p:nvSpPr>
            <p:spPr>
              <a:xfrm>
                <a:off x="6944601" y="3161158"/>
                <a:ext cx="160848" cy="92897"/>
              </a:xfrm>
              <a:custGeom>
                <a:avLst/>
                <a:gdLst/>
                <a:ahLst/>
                <a:cxnLst/>
                <a:rect l="l" t="t" r="r" b="b"/>
                <a:pathLst>
                  <a:path w="3643" h="2104" extrusionOk="0">
                    <a:moveTo>
                      <a:pt x="3498" y="0"/>
                    </a:moveTo>
                    <a:lnTo>
                      <a:pt x="0" y="2020"/>
                    </a:lnTo>
                    <a:lnTo>
                      <a:pt x="145" y="2103"/>
                    </a:lnTo>
                    <a:lnTo>
                      <a:pt x="3642"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7"/>
              <p:cNvSpPr/>
              <p:nvPr/>
            </p:nvSpPr>
            <p:spPr>
              <a:xfrm>
                <a:off x="6944601" y="3250346"/>
                <a:ext cx="6402" cy="29759"/>
              </a:xfrm>
              <a:custGeom>
                <a:avLst/>
                <a:gdLst/>
                <a:ahLst/>
                <a:cxnLst/>
                <a:rect l="l" t="t" r="r" b="b"/>
                <a:pathLst>
                  <a:path w="145" h="674" extrusionOk="0">
                    <a:moveTo>
                      <a:pt x="0" y="0"/>
                    </a:moveTo>
                    <a:lnTo>
                      <a:pt x="0" y="591"/>
                    </a:lnTo>
                    <a:lnTo>
                      <a:pt x="145" y="674"/>
                    </a:lnTo>
                    <a:lnTo>
                      <a:pt x="145" y="8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7"/>
              <p:cNvSpPr/>
              <p:nvPr/>
            </p:nvSpPr>
            <p:spPr>
              <a:xfrm>
                <a:off x="6951003" y="3164867"/>
                <a:ext cx="154445" cy="115238"/>
              </a:xfrm>
              <a:custGeom>
                <a:avLst/>
                <a:gdLst/>
                <a:ahLst/>
                <a:cxnLst/>
                <a:rect l="l" t="t" r="r" b="b"/>
                <a:pathLst>
                  <a:path w="3498" h="2610" extrusionOk="0">
                    <a:moveTo>
                      <a:pt x="3497" y="0"/>
                    </a:moveTo>
                    <a:lnTo>
                      <a:pt x="0" y="2019"/>
                    </a:lnTo>
                    <a:lnTo>
                      <a:pt x="0" y="2610"/>
                    </a:lnTo>
                    <a:lnTo>
                      <a:pt x="3497" y="591"/>
                    </a:lnTo>
                    <a:lnTo>
                      <a:pt x="34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7"/>
              <p:cNvSpPr/>
              <p:nvPr/>
            </p:nvSpPr>
            <p:spPr>
              <a:xfrm>
                <a:off x="6944601" y="3531201"/>
                <a:ext cx="160848" cy="92897"/>
              </a:xfrm>
              <a:custGeom>
                <a:avLst/>
                <a:gdLst/>
                <a:ahLst/>
                <a:cxnLst/>
                <a:rect l="l" t="t" r="r" b="b"/>
                <a:pathLst>
                  <a:path w="3643" h="2104" extrusionOk="0">
                    <a:moveTo>
                      <a:pt x="3498" y="0"/>
                    </a:moveTo>
                    <a:lnTo>
                      <a:pt x="0" y="2019"/>
                    </a:lnTo>
                    <a:lnTo>
                      <a:pt x="145" y="2103"/>
                    </a:lnTo>
                    <a:lnTo>
                      <a:pt x="3642" y="83"/>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7"/>
              <p:cNvSpPr/>
              <p:nvPr/>
            </p:nvSpPr>
            <p:spPr>
              <a:xfrm>
                <a:off x="6944601" y="3620344"/>
                <a:ext cx="6402" cy="29803"/>
              </a:xfrm>
              <a:custGeom>
                <a:avLst/>
                <a:gdLst/>
                <a:ahLst/>
                <a:cxnLst/>
                <a:rect l="l" t="t" r="r" b="b"/>
                <a:pathLst>
                  <a:path w="145" h="675" extrusionOk="0">
                    <a:moveTo>
                      <a:pt x="0" y="0"/>
                    </a:moveTo>
                    <a:lnTo>
                      <a:pt x="0" y="591"/>
                    </a:lnTo>
                    <a:lnTo>
                      <a:pt x="145" y="675"/>
                    </a:lnTo>
                    <a:lnTo>
                      <a:pt x="145" y="8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7"/>
              <p:cNvSpPr/>
              <p:nvPr/>
            </p:nvSpPr>
            <p:spPr>
              <a:xfrm>
                <a:off x="6951003" y="3534865"/>
                <a:ext cx="154445" cy="115282"/>
              </a:xfrm>
              <a:custGeom>
                <a:avLst/>
                <a:gdLst/>
                <a:ahLst/>
                <a:cxnLst/>
                <a:rect l="l" t="t" r="r" b="b"/>
                <a:pathLst>
                  <a:path w="3498" h="2611" extrusionOk="0">
                    <a:moveTo>
                      <a:pt x="3497" y="0"/>
                    </a:moveTo>
                    <a:lnTo>
                      <a:pt x="0" y="2020"/>
                    </a:lnTo>
                    <a:lnTo>
                      <a:pt x="0" y="2611"/>
                    </a:lnTo>
                    <a:lnTo>
                      <a:pt x="3497" y="592"/>
                    </a:lnTo>
                    <a:lnTo>
                      <a:pt x="34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7"/>
              <p:cNvSpPr/>
              <p:nvPr/>
            </p:nvSpPr>
            <p:spPr>
              <a:xfrm>
                <a:off x="8092654" y="2828293"/>
                <a:ext cx="47817" cy="101904"/>
              </a:xfrm>
              <a:custGeom>
                <a:avLst/>
                <a:gdLst/>
                <a:ahLst/>
                <a:cxnLst/>
                <a:rect l="l" t="t" r="r" b="b"/>
                <a:pathLst>
                  <a:path w="1083" h="2308" extrusionOk="0">
                    <a:moveTo>
                      <a:pt x="1083" y="1"/>
                    </a:moveTo>
                    <a:lnTo>
                      <a:pt x="0" y="626"/>
                    </a:lnTo>
                    <a:lnTo>
                      <a:pt x="0" y="2308"/>
                    </a:lnTo>
                    <a:lnTo>
                      <a:pt x="1083" y="1682"/>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7"/>
              <p:cNvSpPr/>
              <p:nvPr/>
            </p:nvSpPr>
            <p:spPr>
              <a:xfrm>
                <a:off x="8038876" y="2859332"/>
                <a:ext cx="47861" cy="101948"/>
              </a:xfrm>
              <a:custGeom>
                <a:avLst/>
                <a:gdLst/>
                <a:ahLst/>
                <a:cxnLst/>
                <a:rect l="l" t="t" r="r" b="b"/>
                <a:pathLst>
                  <a:path w="1084" h="2309" extrusionOk="0">
                    <a:moveTo>
                      <a:pt x="1084" y="0"/>
                    </a:moveTo>
                    <a:lnTo>
                      <a:pt x="1" y="626"/>
                    </a:lnTo>
                    <a:lnTo>
                      <a:pt x="1" y="2309"/>
                    </a:lnTo>
                    <a:lnTo>
                      <a:pt x="1084" y="1683"/>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7"/>
              <p:cNvSpPr/>
              <p:nvPr/>
            </p:nvSpPr>
            <p:spPr>
              <a:xfrm>
                <a:off x="8092654" y="2909401"/>
                <a:ext cx="47817" cy="101948"/>
              </a:xfrm>
              <a:custGeom>
                <a:avLst/>
                <a:gdLst/>
                <a:ahLst/>
                <a:cxnLst/>
                <a:rect l="l" t="t" r="r" b="b"/>
                <a:pathLst>
                  <a:path w="1083" h="2309" extrusionOk="0">
                    <a:moveTo>
                      <a:pt x="1083" y="1"/>
                    </a:moveTo>
                    <a:lnTo>
                      <a:pt x="0" y="626"/>
                    </a:lnTo>
                    <a:lnTo>
                      <a:pt x="0"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7"/>
              <p:cNvSpPr/>
              <p:nvPr/>
            </p:nvSpPr>
            <p:spPr>
              <a:xfrm>
                <a:off x="8092654" y="2990553"/>
                <a:ext cx="47817" cy="101948"/>
              </a:xfrm>
              <a:custGeom>
                <a:avLst/>
                <a:gdLst/>
                <a:ahLst/>
                <a:cxnLst/>
                <a:rect l="l" t="t" r="r" b="b"/>
                <a:pathLst>
                  <a:path w="1083" h="2309" extrusionOk="0">
                    <a:moveTo>
                      <a:pt x="1083" y="1"/>
                    </a:moveTo>
                    <a:lnTo>
                      <a:pt x="0" y="626"/>
                    </a:lnTo>
                    <a:lnTo>
                      <a:pt x="0"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7"/>
              <p:cNvSpPr/>
              <p:nvPr/>
            </p:nvSpPr>
            <p:spPr>
              <a:xfrm>
                <a:off x="8038876" y="3021592"/>
                <a:ext cx="47861" cy="101948"/>
              </a:xfrm>
              <a:custGeom>
                <a:avLst/>
                <a:gdLst/>
                <a:ahLst/>
                <a:cxnLst/>
                <a:rect l="l" t="t" r="r" b="b"/>
                <a:pathLst>
                  <a:path w="1084" h="2309" extrusionOk="0">
                    <a:moveTo>
                      <a:pt x="1084" y="0"/>
                    </a:moveTo>
                    <a:lnTo>
                      <a:pt x="1" y="626"/>
                    </a:lnTo>
                    <a:lnTo>
                      <a:pt x="1" y="2308"/>
                    </a:lnTo>
                    <a:lnTo>
                      <a:pt x="1084" y="1683"/>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7"/>
              <p:cNvSpPr/>
              <p:nvPr/>
            </p:nvSpPr>
            <p:spPr>
              <a:xfrm>
                <a:off x="8092654" y="3071705"/>
                <a:ext cx="47817" cy="101904"/>
              </a:xfrm>
              <a:custGeom>
                <a:avLst/>
                <a:gdLst/>
                <a:ahLst/>
                <a:cxnLst/>
                <a:rect l="l" t="t" r="r" b="b"/>
                <a:pathLst>
                  <a:path w="1083" h="2308" extrusionOk="0">
                    <a:moveTo>
                      <a:pt x="1083" y="0"/>
                    </a:moveTo>
                    <a:lnTo>
                      <a:pt x="0" y="626"/>
                    </a:lnTo>
                    <a:lnTo>
                      <a:pt x="0" y="2307"/>
                    </a:lnTo>
                    <a:lnTo>
                      <a:pt x="1083" y="1682"/>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7"/>
              <p:cNvSpPr/>
              <p:nvPr/>
            </p:nvSpPr>
            <p:spPr>
              <a:xfrm>
                <a:off x="8038876" y="2940484"/>
                <a:ext cx="47861" cy="101904"/>
              </a:xfrm>
              <a:custGeom>
                <a:avLst/>
                <a:gdLst/>
                <a:ahLst/>
                <a:cxnLst/>
                <a:rect l="l" t="t" r="r" b="b"/>
                <a:pathLst>
                  <a:path w="1084" h="2308" extrusionOk="0">
                    <a:moveTo>
                      <a:pt x="1084" y="0"/>
                    </a:moveTo>
                    <a:lnTo>
                      <a:pt x="1" y="625"/>
                    </a:lnTo>
                    <a:lnTo>
                      <a:pt x="1" y="2307"/>
                    </a:lnTo>
                    <a:lnTo>
                      <a:pt x="1084" y="1682"/>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7"/>
              <p:cNvSpPr/>
              <p:nvPr/>
            </p:nvSpPr>
            <p:spPr>
              <a:xfrm>
                <a:off x="8038876" y="3102701"/>
                <a:ext cx="47861" cy="101992"/>
              </a:xfrm>
              <a:custGeom>
                <a:avLst/>
                <a:gdLst/>
                <a:ahLst/>
                <a:cxnLst/>
                <a:rect l="l" t="t" r="r" b="b"/>
                <a:pathLst>
                  <a:path w="1084" h="2310" extrusionOk="0">
                    <a:moveTo>
                      <a:pt x="1084" y="1"/>
                    </a:moveTo>
                    <a:lnTo>
                      <a:pt x="1" y="626"/>
                    </a:lnTo>
                    <a:lnTo>
                      <a:pt x="1" y="2309"/>
                    </a:lnTo>
                    <a:lnTo>
                      <a:pt x="1084" y="1684"/>
                    </a:lnTo>
                    <a:lnTo>
                      <a:pt x="1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7"/>
              <p:cNvSpPr/>
              <p:nvPr/>
            </p:nvSpPr>
            <p:spPr>
              <a:xfrm>
                <a:off x="8140427" y="3071705"/>
                <a:ext cx="3311" cy="76163"/>
              </a:xfrm>
              <a:custGeom>
                <a:avLst/>
                <a:gdLst/>
                <a:ahLst/>
                <a:cxnLst/>
                <a:rect l="l" t="t" r="r" b="b"/>
                <a:pathLst>
                  <a:path w="75" h="1725"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7"/>
              <p:cNvSpPr/>
              <p:nvPr/>
            </p:nvSpPr>
            <p:spPr>
              <a:xfrm>
                <a:off x="8092654" y="3145970"/>
                <a:ext cx="51084" cy="29494"/>
              </a:xfrm>
              <a:custGeom>
                <a:avLst/>
                <a:gdLst/>
                <a:ahLst/>
                <a:cxnLst/>
                <a:rect l="l" t="t" r="r" b="b"/>
                <a:pathLst>
                  <a:path w="1157" h="668" extrusionOk="0">
                    <a:moveTo>
                      <a:pt x="1083" y="0"/>
                    </a:moveTo>
                    <a:lnTo>
                      <a:pt x="0" y="625"/>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7"/>
              <p:cNvSpPr/>
              <p:nvPr/>
            </p:nvSpPr>
            <p:spPr>
              <a:xfrm>
                <a:off x="8086694" y="2859332"/>
                <a:ext cx="3311" cy="76207"/>
              </a:xfrm>
              <a:custGeom>
                <a:avLst/>
                <a:gdLst/>
                <a:ahLst/>
                <a:cxnLst/>
                <a:rect l="l" t="t" r="r" b="b"/>
                <a:pathLst>
                  <a:path w="75" h="1726"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7"/>
              <p:cNvSpPr/>
              <p:nvPr/>
            </p:nvSpPr>
            <p:spPr>
              <a:xfrm>
                <a:off x="8038876" y="2933641"/>
                <a:ext cx="51129" cy="29494"/>
              </a:xfrm>
              <a:custGeom>
                <a:avLst/>
                <a:gdLst/>
                <a:ahLst/>
                <a:cxnLst/>
                <a:rect l="l" t="t" r="r" b="b"/>
                <a:pathLst>
                  <a:path w="1158" h="668" extrusionOk="0">
                    <a:moveTo>
                      <a:pt x="1084" y="0"/>
                    </a:moveTo>
                    <a:lnTo>
                      <a:pt x="1" y="626"/>
                    </a:lnTo>
                    <a:lnTo>
                      <a:pt x="73" y="668"/>
                    </a:lnTo>
                    <a:lnTo>
                      <a:pt x="1157" y="42"/>
                    </a:lnTo>
                    <a:lnTo>
                      <a:pt x="10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7"/>
              <p:cNvSpPr/>
              <p:nvPr/>
            </p:nvSpPr>
            <p:spPr>
              <a:xfrm>
                <a:off x="8086694" y="2940484"/>
                <a:ext cx="3311" cy="76119"/>
              </a:xfrm>
              <a:custGeom>
                <a:avLst/>
                <a:gdLst/>
                <a:ahLst/>
                <a:cxnLst/>
                <a:rect l="l" t="t" r="r" b="b"/>
                <a:pathLst>
                  <a:path w="75" h="1724"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7"/>
              <p:cNvSpPr/>
              <p:nvPr/>
            </p:nvSpPr>
            <p:spPr>
              <a:xfrm>
                <a:off x="8038876" y="3014705"/>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7"/>
              <p:cNvSpPr/>
              <p:nvPr/>
            </p:nvSpPr>
            <p:spPr>
              <a:xfrm>
                <a:off x="8086694" y="3021592"/>
                <a:ext cx="3311" cy="76163"/>
              </a:xfrm>
              <a:custGeom>
                <a:avLst/>
                <a:gdLst/>
                <a:ahLst/>
                <a:cxnLst/>
                <a:rect l="l" t="t" r="r" b="b"/>
                <a:pathLst>
                  <a:path w="75" h="1725"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7"/>
              <p:cNvSpPr/>
              <p:nvPr/>
            </p:nvSpPr>
            <p:spPr>
              <a:xfrm>
                <a:off x="8038876" y="3095857"/>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7"/>
              <p:cNvSpPr/>
              <p:nvPr/>
            </p:nvSpPr>
            <p:spPr>
              <a:xfrm>
                <a:off x="8086694" y="3102701"/>
                <a:ext cx="3311" cy="76207"/>
              </a:xfrm>
              <a:custGeom>
                <a:avLst/>
                <a:gdLst/>
                <a:ahLst/>
                <a:cxnLst/>
                <a:rect l="l" t="t" r="r" b="b"/>
                <a:pathLst>
                  <a:path w="75" h="1726" extrusionOk="0">
                    <a:moveTo>
                      <a:pt x="1" y="1"/>
                    </a:moveTo>
                    <a:lnTo>
                      <a:pt x="1" y="1684"/>
                    </a:lnTo>
                    <a:lnTo>
                      <a:pt x="74" y="1726"/>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7"/>
              <p:cNvSpPr/>
              <p:nvPr/>
            </p:nvSpPr>
            <p:spPr>
              <a:xfrm>
                <a:off x="8038876" y="3177009"/>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7"/>
              <p:cNvSpPr/>
              <p:nvPr/>
            </p:nvSpPr>
            <p:spPr>
              <a:xfrm>
                <a:off x="8140427" y="2990553"/>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7"/>
              <p:cNvSpPr/>
              <p:nvPr/>
            </p:nvSpPr>
            <p:spPr>
              <a:xfrm>
                <a:off x="8092654" y="3064862"/>
                <a:ext cx="51084" cy="29494"/>
              </a:xfrm>
              <a:custGeom>
                <a:avLst/>
                <a:gdLst/>
                <a:ahLst/>
                <a:cxnLst/>
                <a:rect l="l" t="t" r="r" b="b"/>
                <a:pathLst>
                  <a:path w="1157" h="668" extrusionOk="0">
                    <a:moveTo>
                      <a:pt x="1083" y="0"/>
                    </a:moveTo>
                    <a:lnTo>
                      <a:pt x="0" y="626"/>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7"/>
              <p:cNvSpPr/>
              <p:nvPr/>
            </p:nvSpPr>
            <p:spPr>
              <a:xfrm>
                <a:off x="8140427" y="2909401"/>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7"/>
              <p:cNvSpPr/>
              <p:nvPr/>
            </p:nvSpPr>
            <p:spPr>
              <a:xfrm>
                <a:off x="8092654" y="2983710"/>
                <a:ext cx="51084" cy="29494"/>
              </a:xfrm>
              <a:custGeom>
                <a:avLst/>
                <a:gdLst/>
                <a:ahLst/>
                <a:cxnLst/>
                <a:rect l="l" t="t" r="r" b="b"/>
                <a:pathLst>
                  <a:path w="1157" h="668" extrusionOk="0">
                    <a:moveTo>
                      <a:pt x="1083" y="0"/>
                    </a:moveTo>
                    <a:lnTo>
                      <a:pt x="0" y="626"/>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7"/>
              <p:cNvSpPr/>
              <p:nvPr/>
            </p:nvSpPr>
            <p:spPr>
              <a:xfrm>
                <a:off x="8140427" y="2828293"/>
                <a:ext cx="3311" cy="76163"/>
              </a:xfrm>
              <a:custGeom>
                <a:avLst/>
                <a:gdLst/>
                <a:ahLst/>
                <a:cxnLst/>
                <a:rect l="l" t="t" r="r" b="b"/>
                <a:pathLst>
                  <a:path w="75" h="1725" extrusionOk="0">
                    <a:moveTo>
                      <a:pt x="1" y="1"/>
                    </a:moveTo>
                    <a:lnTo>
                      <a:pt x="1" y="1682"/>
                    </a:lnTo>
                    <a:lnTo>
                      <a:pt x="74" y="1724"/>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7"/>
              <p:cNvSpPr/>
              <p:nvPr/>
            </p:nvSpPr>
            <p:spPr>
              <a:xfrm>
                <a:off x="8092654" y="2902557"/>
                <a:ext cx="51084" cy="29494"/>
              </a:xfrm>
              <a:custGeom>
                <a:avLst/>
                <a:gdLst/>
                <a:ahLst/>
                <a:cxnLst/>
                <a:rect l="l" t="t" r="r" b="b"/>
                <a:pathLst>
                  <a:path w="1157" h="668" extrusionOk="0">
                    <a:moveTo>
                      <a:pt x="1083" y="0"/>
                    </a:moveTo>
                    <a:lnTo>
                      <a:pt x="0" y="626"/>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7"/>
              <p:cNvSpPr/>
              <p:nvPr/>
            </p:nvSpPr>
            <p:spPr>
              <a:xfrm>
                <a:off x="8032960" y="2818005"/>
                <a:ext cx="116651" cy="67377"/>
              </a:xfrm>
              <a:custGeom>
                <a:avLst/>
                <a:gdLst/>
                <a:ahLst/>
                <a:cxnLst/>
                <a:rect l="l" t="t" r="r" b="b"/>
                <a:pathLst>
                  <a:path w="2642" h="1526" extrusionOk="0">
                    <a:moveTo>
                      <a:pt x="2569" y="0"/>
                    </a:moveTo>
                    <a:lnTo>
                      <a:pt x="1" y="1484"/>
                    </a:lnTo>
                    <a:lnTo>
                      <a:pt x="73" y="1526"/>
                    </a:lnTo>
                    <a:lnTo>
                      <a:pt x="2641" y="42"/>
                    </a:lnTo>
                    <a:lnTo>
                      <a:pt x="256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7"/>
              <p:cNvSpPr/>
              <p:nvPr/>
            </p:nvSpPr>
            <p:spPr>
              <a:xfrm>
                <a:off x="8032960" y="2883483"/>
                <a:ext cx="3267" cy="333307"/>
              </a:xfrm>
              <a:custGeom>
                <a:avLst/>
                <a:gdLst/>
                <a:ahLst/>
                <a:cxnLst/>
                <a:rect l="l" t="t" r="r" b="b"/>
                <a:pathLst>
                  <a:path w="74" h="7549" extrusionOk="0">
                    <a:moveTo>
                      <a:pt x="1" y="1"/>
                    </a:moveTo>
                    <a:lnTo>
                      <a:pt x="1" y="7506"/>
                    </a:lnTo>
                    <a:lnTo>
                      <a:pt x="73" y="7548"/>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7"/>
              <p:cNvSpPr/>
              <p:nvPr/>
            </p:nvSpPr>
            <p:spPr>
              <a:xfrm>
                <a:off x="8036183" y="2819860"/>
                <a:ext cx="113428" cy="396931"/>
              </a:xfrm>
              <a:custGeom>
                <a:avLst/>
                <a:gdLst/>
                <a:ahLst/>
                <a:cxnLst/>
                <a:rect l="l" t="t" r="r" b="b"/>
                <a:pathLst>
                  <a:path w="2569" h="8990" extrusionOk="0">
                    <a:moveTo>
                      <a:pt x="2435" y="234"/>
                    </a:moveTo>
                    <a:lnTo>
                      <a:pt x="2435" y="1915"/>
                    </a:lnTo>
                    <a:lnTo>
                      <a:pt x="1353" y="2541"/>
                    </a:lnTo>
                    <a:lnTo>
                      <a:pt x="1353" y="858"/>
                    </a:lnTo>
                    <a:lnTo>
                      <a:pt x="2435" y="234"/>
                    </a:lnTo>
                    <a:close/>
                    <a:moveTo>
                      <a:pt x="1218" y="936"/>
                    </a:moveTo>
                    <a:lnTo>
                      <a:pt x="1218" y="2619"/>
                    </a:lnTo>
                    <a:lnTo>
                      <a:pt x="134" y="3245"/>
                    </a:lnTo>
                    <a:lnTo>
                      <a:pt x="134" y="1562"/>
                    </a:lnTo>
                    <a:lnTo>
                      <a:pt x="1218" y="936"/>
                    </a:lnTo>
                    <a:close/>
                    <a:moveTo>
                      <a:pt x="2435" y="2071"/>
                    </a:moveTo>
                    <a:lnTo>
                      <a:pt x="2435" y="3753"/>
                    </a:lnTo>
                    <a:lnTo>
                      <a:pt x="1353" y="4379"/>
                    </a:lnTo>
                    <a:lnTo>
                      <a:pt x="1353" y="2696"/>
                    </a:lnTo>
                    <a:lnTo>
                      <a:pt x="2435" y="2071"/>
                    </a:lnTo>
                    <a:close/>
                    <a:moveTo>
                      <a:pt x="1218" y="2774"/>
                    </a:moveTo>
                    <a:lnTo>
                      <a:pt x="1218" y="4456"/>
                    </a:lnTo>
                    <a:lnTo>
                      <a:pt x="134" y="5081"/>
                    </a:lnTo>
                    <a:lnTo>
                      <a:pt x="134" y="3399"/>
                    </a:lnTo>
                    <a:lnTo>
                      <a:pt x="1218" y="2774"/>
                    </a:lnTo>
                    <a:close/>
                    <a:moveTo>
                      <a:pt x="2435" y="3909"/>
                    </a:moveTo>
                    <a:lnTo>
                      <a:pt x="2435" y="5591"/>
                    </a:lnTo>
                    <a:lnTo>
                      <a:pt x="1353" y="6217"/>
                    </a:lnTo>
                    <a:lnTo>
                      <a:pt x="1353" y="4534"/>
                    </a:lnTo>
                    <a:lnTo>
                      <a:pt x="2435" y="3909"/>
                    </a:lnTo>
                    <a:close/>
                    <a:moveTo>
                      <a:pt x="1218" y="4611"/>
                    </a:moveTo>
                    <a:lnTo>
                      <a:pt x="1218" y="6294"/>
                    </a:lnTo>
                    <a:lnTo>
                      <a:pt x="134" y="6919"/>
                    </a:lnTo>
                    <a:lnTo>
                      <a:pt x="134" y="5237"/>
                    </a:lnTo>
                    <a:lnTo>
                      <a:pt x="1218" y="4611"/>
                    </a:lnTo>
                    <a:close/>
                    <a:moveTo>
                      <a:pt x="2435" y="5746"/>
                    </a:moveTo>
                    <a:lnTo>
                      <a:pt x="2435" y="7429"/>
                    </a:lnTo>
                    <a:lnTo>
                      <a:pt x="1353" y="8054"/>
                    </a:lnTo>
                    <a:lnTo>
                      <a:pt x="1353" y="6372"/>
                    </a:lnTo>
                    <a:lnTo>
                      <a:pt x="2435" y="5746"/>
                    </a:lnTo>
                    <a:close/>
                    <a:moveTo>
                      <a:pt x="1218" y="6449"/>
                    </a:moveTo>
                    <a:lnTo>
                      <a:pt x="1218" y="8132"/>
                    </a:lnTo>
                    <a:lnTo>
                      <a:pt x="134" y="8757"/>
                    </a:lnTo>
                    <a:lnTo>
                      <a:pt x="134" y="7074"/>
                    </a:lnTo>
                    <a:lnTo>
                      <a:pt x="1218" y="6449"/>
                    </a:lnTo>
                    <a:close/>
                    <a:moveTo>
                      <a:pt x="2568" y="0"/>
                    </a:moveTo>
                    <a:lnTo>
                      <a:pt x="0" y="1484"/>
                    </a:lnTo>
                    <a:lnTo>
                      <a:pt x="0" y="8989"/>
                    </a:lnTo>
                    <a:lnTo>
                      <a:pt x="2568" y="7506"/>
                    </a:lnTo>
                    <a:lnTo>
                      <a:pt x="2568" y="0"/>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7"/>
              <p:cNvSpPr/>
              <p:nvPr/>
            </p:nvSpPr>
            <p:spPr>
              <a:xfrm>
                <a:off x="8005100" y="2779107"/>
                <a:ext cx="160848" cy="92897"/>
              </a:xfrm>
              <a:custGeom>
                <a:avLst/>
                <a:gdLst/>
                <a:ahLst/>
                <a:cxnLst/>
                <a:rect l="l" t="t" r="r" b="b"/>
                <a:pathLst>
                  <a:path w="3643" h="2104" extrusionOk="0">
                    <a:moveTo>
                      <a:pt x="3498" y="0"/>
                    </a:moveTo>
                    <a:lnTo>
                      <a:pt x="0" y="2020"/>
                    </a:lnTo>
                    <a:lnTo>
                      <a:pt x="145" y="2103"/>
                    </a:lnTo>
                    <a:lnTo>
                      <a:pt x="3642"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7"/>
              <p:cNvSpPr/>
              <p:nvPr/>
            </p:nvSpPr>
            <p:spPr>
              <a:xfrm>
                <a:off x="8005100" y="2868295"/>
                <a:ext cx="6446" cy="29759"/>
              </a:xfrm>
              <a:custGeom>
                <a:avLst/>
                <a:gdLst/>
                <a:ahLst/>
                <a:cxnLst/>
                <a:rect l="l" t="t" r="r" b="b"/>
                <a:pathLst>
                  <a:path w="146" h="674" extrusionOk="0">
                    <a:moveTo>
                      <a:pt x="0" y="0"/>
                    </a:moveTo>
                    <a:lnTo>
                      <a:pt x="0" y="591"/>
                    </a:lnTo>
                    <a:lnTo>
                      <a:pt x="145" y="674"/>
                    </a:lnTo>
                    <a:lnTo>
                      <a:pt x="145" y="8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7"/>
              <p:cNvSpPr/>
              <p:nvPr/>
            </p:nvSpPr>
            <p:spPr>
              <a:xfrm>
                <a:off x="8011502" y="2782816"/>
                <a:ext cx="154445" cy="115238"/>
              </a:xfrm>
              <a:custGeom>
                <a:avLst/>
                <a:gdLst/>
                <a:ahLst/>
                <a:cxnLst/>
                <a:rect l="l" t="t" r="r" b="b"/>
                <a:pathLst>
                  <a:path w="3498" h="2610" extrusionOk="0">
                    <a:moveTo>
                      <a:pt x="3497" y="0"/>
                    </a:moveTo>
                    <a:lnTo>
                      <a:pt x="0" y="2019"/>
                    </a:lnTo>
                    <a:lnTo>
                      <a:pt x="0" y="2610"/>
                    </a:lnTo>
                    <a:lnTo>
                      <a:pt x="3497" y="591"/>
                    </a:lnTo>
                    <a:lnTo>
                      <a:pt x="34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7"/>
              <p:cNvSpPr/>
              <p:nvPr/>
            </p:nvSpPr>
            <p:spPr>
              <a:xfrm>
                <a:off x="8005100" y="3149149"/>
                <a:ext cx="160848" cy="92897"/>
              </a:xfrm>
              <a:custGeom>
                <a:avLst/>
                <a:gdLst/>
                <a:ahLst/>
                <a:cxnLst/>
                <a:rect l="l" t="t" r="r" b="b"/>
                <a:pathLst>
                  <a:path w="3643" h="2104" extrusionOk="0">
                    <a:moveTo>
                      <a:pt x="3498" y="0"/>
                    </a:moveTo>
                    <a:lnTo>
                      <a:pt x="0" y="2019"/>
                    </a:lnTo>
                    <a:lnTo>
                      <a:pt x="145" y="2103"/>
                    </a:lnTo>
                    <a:lnTo>
                      <a:pt x="3642"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7"/>
              <p:cNvSpPr/>
              <p:nvPr/>
            </p:nvSpPr>
            <p:spPr>
              <a:xfrm>
                <a:off x="8005100" y="3238293"/>
                <a:ext cx="6446" cy="29803"/>
              </a:xfrm>
              <a:custGeom>
                <a:avLst/>
                <a:gdLst/>
                <a:ahLst/>
                <a:cxnLst/>
                <a:rect l="l" t="t" r="r" b="b"/>
                <a:pathLst>
                  <a:path w="146" h="675" extrusionOk="0">
                    <a:moveTo>
                      <a:pt x="0" y="0"/>
                    </a:moveTo>
                    <a:lnTo>
                      <a:pt x="0" y="591"/>
                    </a:lnTo>
                    <a:lnTo>
                      <a:pt x="145" y="675"/>
                    </a:lnTo>
                    <a:lnTo>
                      <a:pt x="145" y="8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7"/>
              <p:cNvSpPr/>
              <p:nvPr/>
            </p:nvSpPr>
            <p:spPr>
              <a:xfrm>
                <a:off x="8011502" y="3152858"/>
                <a:ext cx="154445" cy="115238"/>
              </a:xfrm>
              <a:custGeom>
                <a:avLst/>
                <a:gdLst/>
                <a:ahLst/>
                <a:cxnLst/>
                <a:rect l="l" t="t" r="r" b="b"/>
                <a:pathLst>
                  <a:path w="3498" h="2610" extrusionOk="0">
                    <a:moveTo>
                      <a:pt x="3497" y="0"/>
                    </a:moveTo>
                    <a:lnTo>
                      <a:pt x="0" y="2019"/>
                    </a:lnTo>
                    <a:lnTo>
                      <a:pt x="0" y="2610"/>
                    </a:lnTo>
                    <a:lnTo>
                      <a:pt x="3497" y="591"/>
                    </a:lnTo>
                    <a:lnTo>
                      <a:pt x="34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7"/>
              <p:cNvSpPr/>
              <p:nvPr/>
            </p:nvSpPr>
            <p:spPr>
              <a:xfrm>
                <a:off x="6304655" y="2599318"/>
                <a:ext cx="156830" cy="90557"/>
              </a:xfrm>
              <a:custGeom>
                <a:avLst/>
                <a:gdLst/>
                <a:ahLst/>
                <a:cxnLst/>
                <a:rect l="l" t="t" r="r" b="b"/>
                <a:pathLst>
                  <a:path w="3552" h="2051" extrusionOk="0">
                    <a:moveTo>
                      <a:pt x="453" y="1"/>
                    </a:moveTo>
                    <a:lnTo>
                      <a:pt x="1" y="261"/>
                    </a:lnTo>
                    <a:lnTo>
                      <a:pt x="3100" y="2050"/>
                    </a:lnTo>
                    <a:lnTo>
                      <a:pt x="3552" y="1790"/>
                    </a:lnTo>
                    <a:lnTo>
                      <a:pt x="4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7"/>
              <p:cNvSpPr/>
              <p:nvPr/>
            </p:nvSpPr>
            <p:spPr>
              <a:xfrm>
                <a:off x="6304655" y="2352726"/>
                <a:ext cx="20001" cy="258160"/>
              </a:xfrm>
              <a:custGeom>
                <a:avLst/>
                <a:gdLst/>
                <a:ahLst/>
                <a:cxnLst/>
                <a:rect l="l" t="t" r="r" b="b"/>
                <a:pathLst>
                  <a:path w="453" h="5847" extrusionOk="0">
                    <a:moveTo>
                      <a:pt x="453" y="1"/>
                    </a:moveTo>
                    <a:lnTo>
                      <a:pt x="1" y="262"/>
                    </a:lnTo>
                    <a:lnTo>
                      <a:pt x="1" y="5846"/>
                    </a:lnTo>
                    <a:lnTo>
                      <a:pt x="453" y="5586"/>
                    </a:lnTo>
                    <a:lnTo>
                      <a:pt x="4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7"/>
              <p:cNvSpPr/>
              <p:nvPr/>
            </p:nvSpPr>
            <p:spPr>
              <a:xfrm>
                <a:off x="6324612" y="2312503"/>
                <a:ext cx="143187" cy="366863"/>
              </a:xfrm>
              <a:custGeom>
                <a:avLst/>
                <a:gdLst/>
                <a:ahLst/>
                <a:cxnLst/>
                <a:rect l="l" t="t" r="r" b="b"/>
                <a:pathLst>
                  <a:path w="3243" h="8309" extrusionOk="0">
                    <a:moveTo>
                      <a:pt x="1" y="1"/>
                    </a:moveTo>
                    <a:lnTo>
                      <a:pt x="1" y="6436"/>
                    </a:lnTo>
                    <a:lnTo>
                      <a:pt x="3242" y="8308"/>
                    </a:lnTo>
                    <a:lnTo>
                      <a:pt x="3242" y="187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7"/>
              <p:cNvSpPr/>
              <p:nvPr/>
            </p:nvSpPr>
            <p:spPr>
              <a:xfrm>
                <a:off x="6457820" y="2422355"/>
                <a:ext cx="19957" cy="295689"/>
              </a:xfrm>
              <a:custGeom>
                <a:avLst/>
                <a:gdLst/>
                <a:ahLst/>
                <a:cxnLst/>
                <a:rect l="l" t="t" r="r" b="b"/>
                <a:pathLst>
                  <a:path w="452" h="6697" extrusionOk="0">
                    <a:moveTo>
                      <a:pt x="452" y="0"/>
                    </a:moveTo>
                    <a:lnTo>
                      <a:pt x="0" y="262"/>
                    </a:lnTo>
                    <a:lnTo>
                      <a:pt x="0" y="6696"/>
                    </a:lnTo>
                    <a:lnTo>
                      <a:pt x="452" y="6436"/>
                    </a:lnTo>
                    <a:lnTo>
                      <a:pt x="4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7"/>
              <p:cNvSpPr/>
              <p:nvPr/>
            </p:nvSpPr>
            <p:spPr>
              <a:xfrm>
                <a:off x="6288451" y="2324557"/>
                <a:ext cx="189326" cy="109366"/>
              </a:xfrm>
              <a:custGeom>
                <a:avLst/>
                <a:gdLst/>
                <a:ahLst/>
                <a:cxnLst/>
                <a:rect l="l" t="t" r="r" b="b"/>
                <a:pathLst>
                  <a:path w="4288" h="2477" extrusionOk="0">
                    <a:moveTo>
                      <a:pt x="451" y="1"/>
                    </a:moveTo>
                    <a:lnTo>
                      <a:pt x="0" y="262"/>
                    </a:lnTo>
                    <a:lnTo>
                      <a:pt x="3836" y="2477"/>
                    </a:lnTo>
                    <a:lnTo>
                      <a:pt x="4288" y="2215"/>
                    </a:lnTo>
                    <a:lnTo>
                      <a:pt x="451" y="1"/>
                    </a:lnTo>
                    <a:close/>
                  </a:path>
                </a:pathLst>
              </a:custGeom>
              <a:solidFill>
                <a:srgbClr val="CEE8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7"/>
              <p:cNvSpPr/>
              <p:nvPr/>
            </p:nvSpPr>
            <p:spPr>
              <a:xfrm>
                <a:off x="6288451" y="2336125"/>
                <a:ext cx="169413" cy="381919"/>
              </a:xfrm>
              <a:custGeom>
                <a:avLst/>
                <a:gdLst/>
                <a:ahLst/>
                <a:cxnLst/>
                <a:rect l="l" t="t" r="r" b="b"/>
                <a:pathLst>
                  <a:path w="3837" h="8650" extrusionOk="0">
                    <a:moveTo>
                      <a:pt x="368" y="638"/>
                    </a:moveTo>
                    <a:lnTo>
                      <a:pt x="3467" y="2427"/>
                    </a:lnTo>
                    <a:lnTo>
                      <a:pt x="3467" y="8011"/>
                    </a:lnTo>
                    <a:lnTo>
                      <a:pt x="368" y="6222"/>
                    </a:lnTo>
                    <a:lnTo>
                      <a:pt x="368" y="638"/>
                    </a:lnTo>
                    <a:close/>
                    <a:moveTo>
                      <a:pt x="0" y="0"/>
                    </a:moveTo>
                    <a:lnTo>
                      <a:pt x="0" y="6436"/>
                    </a:lnTo>
                    <a:lnTo>
                      <a:pt x="3836" y="8649"/>
                    </a:lnTo>
                    <a:lnTo>
                      <a:pt x="3836" y="2215"/>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7"/>
              <p:cNvSpPr/>
              <p:nvPr/>
            </p:nvSpPr>
            <p:spPr>
              <a:xfrm>
                <a:off x="5579141" y="3188577"/>
                <a:ext cx="69849" cy="66935"/>
              </a:xfrm>
              <a:custGeom>
                <a:avLst/>
                <a:gdLst/>
                <a:ahLst/>
                <a:cxnLst/>
                <a:rect l="l" t="t" r="r" b="b"/>
                <a:pathLst>
                  <a:path w="1582" h="1516" extrusionOk="0">
                    <a:moveTo>
                      <a:pt x="0" y="0"/>
                    </a:moveTo>
                    <a:lnTo>
                      <a:pt x="0" y="603"/>
                    </a:lnTo>
                    <a:lnTo>
                      <a:pt x="1581" y="1516"/>
                    </a:lnTo>
                    <a:lnTo>
                      <a:pt x="1581" y="91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7"/>
              <p:cNvSpPr/>
              <p:nvPr/>
            </p:nvSpPr>
            <p:spPr>
              <a:xfrm>
                <a:off x="5577286" y="3212552"/>
                <a:ext cx="73514" cy="42519"/>
              </a:xfrm>
              <a:custGeom>
                <a:avLst/>
                <a:gdLst/>
                <a:ahLst/>
                <a:cxnLst/>
                <a:rect l="l" t="t" r="r" b="b"/>
                <a:pathLst>
                  <a:path w="1665" h="963" extrusionOk="0">
                    <a:moveTo>
                      <a:pt x="211" y="1"/>
                    </a:moveTo>
                    <a:lnTo>
                      <a:pt x="0" y="123"/>
                    </a:lnTo>
                    <a:lnTo>
                      <a:pt x="1453" y="962"/>
                    </a:lnTo>
                    <a:lnTo>
                      <a:pt x="1664" y="840"/>
                    </a:lnTo>
                    <a:lnTo>
                      <a:pt x="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7"/>
              <p:cNvSpPr/>
              <p:nvPr/>
            </p:nvSpPr>
            <p:spPr>
              <a:xfrm>
                <a:off x="5577286" y="3183676"/>
                <a:ext cx="9360" cy="34351"/>
              </a:xfrm>
              <a:custGeom>
                <a:avLst/>
                <a:gdLst/>
                <a:ahLst/>
                <a:cxnLst/>
                <a:rect l="l" t="t" r="r" b="b"/>
                <a:pathLst>
                  <a:path w="212" h="778" extrusionOk="0">
                    <a:moveTo>
                      <a:pt x="211" y="0"/>
                    </a:moveTo>
                    <a:lnTo>
                      <a:pt x="0" y="123"/>
                    </a:lnTo>
                    <a:lnTo>
                      <a:pt x="0" y="777"/>
                    </a:lnTo>
                    <a:lnTo>
                      <a:pt x="211" y="655"/>
                    </a:lnTo>
                    <a:lnTo>
                      <a:pt x="2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7"/>
              <p:cNvSpPr/>
              <p:nvPr/>
            </p:nvSpPr>
            <p:spPr>
              <a:xfrm>
                <a:off x="5649034" y="3216261"/>
                <a:ext cx="9449" cy="52012"/>
              </a:xfrm>
              <a:custGeom>
                <a:avLst/>
                <a:gdLst/>
                <a:ahLst/>
                <a:cxnLst/>
                <a:rect l="l" t="t" r="r" b="b"/>
                <a:pathLst>
                  <a:path w="214" h="1178" extrusionOk="0">
                    <a:moveTo>
                      <a:pt x="213" y="1"/>
                    </a:moveTo>
                    <a:lnTo>
                      <a:pt x="1" y="123"/>
                    </a:lnTo>
                    <a:lnTo>
                      <a:pt x="1" y="1177"/>
                    </a:lnTo>
                    <a:lnTo>
                      <a:pt x="213" y="1056"/>
                    </a:lnTo>
                    <a:lnTo>
                      <a:pt x="2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7"/>
              <p:cNvSpPr/>
              <p:nvPr/>
            </p:nvSpPr>
            <p:spPr>
              <a:xfrm>
                <a:off x="5569648" y="3170475"/>
                <a:ext cx="88835" cy="51261"/>
              </a:xfrm>
              <a:custGeom>
                <a:avLst/>
                <a:gdLst/>
                <a:ahLst/>
                <a:cxnLst/>
                <a:rect l="l" t="t" r="r" b="b"/>
                <a:pathLst>
                  <a:path w="2012" h="1161" extrusionOk="0">
                    <a:moveTo>
                      <a:pt x="212" y="0"/>
                    </a:moveTo>
                    <a:lnTo>
                      <a:pt x="0" y="122"/>
                    </a:lnTo>
                    <a:lnTo>
                      <a:pt x="1799" y="1160"/>
                    </a:lnTo>
                    <a:lnTo>
                      <a:pt x="2011" y="1038"/>
                    </a:lnTo>
                    <a:lnTo>
                      <a:pt x="2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7"/>
              <p:cNvSpPr/>
              <p:nvPr/>
            </p:nvSpPr>
            <p:spPr>
              <a:xfrm>
                <a:off x="5569648" y="3175817"/>
                <a:ext cx="79430" cy="92455"/>
              </a:xfrm>
              <a:custGeom>
                <a:avLst/>
                <a:gdLst/>
                <a:ahLst/>
                <a:cxnLst/>
                <a:rect l="l" t="t" r="r" b="b"/>
                <a:pathLst>
                  <a:path w="1799" h="2094" extrusionOk="0">
                    <a:moveTo>
                      <a:pt x="173" y="301"/>
                    </a:moveTo>
                    <a:lnTo>
                      <a:pt x="1626" y="1140"/>
                    </a:lnTo>
                    <a:lnTo>
                      <a:pt x="1626" y="1794"/>
                    </a:lnTo>
                    <a:lnTo>
                      <a:pt x="173" y="955"/>
                    </a:lnTo>
                    <a:lnTo>
                      <a:pt x="173" y="301"/>
                    </a:lnTo>
                    <a:close/>
                    <a:moveTo>
                      <a:pt x="0" y="1"/>
                    </a:moveTo>
                    <a:lnTo>
                      <a:pt x="0" y="1056"/>
                    </a:lnTo>
                    <a:lnTo>
                      <a:pt x="1799" y="2093"/>
                    </a:lnTo>
                    <a:lnTo>
                      <a:pt x="1799" y="1039"/>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7"/>
              <p:cNvSpPr/>
              <p:nvPr/>
            </p:nvSpPr>
            <p:spPr>
              <a:xfrm>
                <a:off x="5761446" y="3293837"/>
                <a:ext cx="69893" cy="67023"/>
              </a:xfrm>
              <a:custGeom>
                <a:avLst/>
                <a:gdLst/>
                <a:ahLst/>
                <a:cxnLst/>
                <a:rect l="l" t="t" r="r" b="b"/>
                <a:pathLst>
                  <a:path w="1583" h="1518" extrusionOk="0">
                    <a:moveTo>
                      <a:pt x="1" y="0"/>
                    </a:moveTo>
                    <a:lnTo>
                      <a:pt x="1" y="603"/>
                    </a:lnTo>
                    <a:lnTo>
                      <a:pt x="1582" y="1517"/>
                    </a:lnTo>
                    <a:lnTo>
                      <a:pt x="1582" y="91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7"/>
              <p:cNvSpPr/>
              <p:nvPr/>
            </p:nvSpPr>
            <p:spPr>
              <a:xfrm>
                <a:off x="5759592" y="3317811"/>
                <a:ext cx="73514" cy="42519"/>
              </a:xfrm>
              <a:custGeom>
                <a:avLst/>
                <a:gdLst/>
                <a:ahLst/>
                <a:cxnLst/>
                <a:rect l="l" t="t" r="r" b="b"/>
                <a:pathLst>
                  <a:path w="1665" h="963" extrusionOk="0">
                    <a:moveTo>
                      <a:pt x="212" y="1"/>
                    </a:moveTo>
                    <a:lnTo>
                      <a:pt x="1" y="123"/>
                    </a:lnTo>
                    <a:lnTo>
                      <a:pt x="1454" y="962"/>
                    </a:lnTo>
                    <a:lnTo>
                      <a:pt x="1665" y="840"/>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7"/>
              <p:cNvSpPr/>
              <p:nvPr/>
            </p:nvSpPr>
            <p:spPr>
              <a:xfrm>
                <a:off x="5759592" y="3288936"/>
                <a:ext cx="9404" cy="34351"/>
              </a:xfrm>
              <a:custGeom>
                <a:avLst/>
                <a:gdLst/>
                <a:ahLst/>
                <a:cxnLst/>
                <a:rect l="l" t="t" r="r" b="b"/>
                <a:pathLst>
                  <a:path w="213" h="778" extrusionOk="0">
                    <a:moveTo>
                      <a:pt x="212" y="0"/>
                    </a:moveTo>
                    <a:lnTo>
                      <a:pt x="1" y="123"/>
                    </a:lnTo>
                    <a:lnTo>
                      <a:pt x="1" y="777"/>
                    </a:lnTo>
                    <a:lnTo>
                      <a:pt x="212" y="655"/>
                    </a:lnTo>
                    <a:lnTo>
                      <a:pt x="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7"/>
              <p:cNvSpPr/>
              <p:nvPr/>
            </p:nvSpPr>
            <p:spPr>
              <a:xfrm>
                <a:off x="5831384" y="3321609"/>
                <a:ext cx="9360" cy="51967"/>
              </a:xfrm>
              <a:custGeom>
                <a:avLst/>
                <a:gdLst/>
                <a:ahLst/>
                <a:cxnLst/>
                <a:rect l="l" t="t" r="r" b="b"/>
                <a:pathLst>
                  <a:path w="212" h="1177" extrusionOk="0">
                    <a:moveTo>
                      <a:pt x="212" y="0"/>
                    </a:moveTo>
                    <a:lnTo>
                      <a:pt x="0" y="121"/>
                    </a:lnTo>
                    <a:lnTo>
                      <a:pt x="0" y="1176"/>
                    </a:lnTo>
                    <a:lnTo>
                      <a:pt x="212" y="1054"/>
                    </a:lnTo>
                    <a:lnTo>
                      <a:pt x="2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7"/>
              <p:cNvSpPr/>
              <p:nvPr/>
            </p:nvSpPr>
            <p:spPr>
              <a:xfrm>
                <a:off x="5751998" y="3275734"/>
                <a:ext cx="88747" cy="51261"/>
              </a:xfrm>
              <a:custGeom>
                <a:avLst/>
                <a:gdLst/>
                <a:ahLst/>
                <a:cxnLst/>
                <a:rect l="l" t="t" r="r" b="b"/>
                <a:pathLst>
                  <a:path w="2010" h="1161" extrusionOk="0">
                    <a:moveTo>
                      <a:pt x="211" y="1"/>
                    </a:moveTo>
                    <a:lnTo>
                      <a:pt x="0" y="122"/>
                    </a:lnTo>
                    <a:lnTo>
                      <a:pt x="1798" y="1160"/>
                    </a:lnTo>
                    <a:lnTo>
                      <a:pt x="2010" y="1039"/>
                    </a:lnTo>
                    <a:lnTo>
                      <a:pt x="2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7"/>
              <p:cNvSpPr/>
              <p:nvPr/>
            </p:nvSpPr>
            <p:spPr>
              <a:xfrm>
                <a:off x="5751998" y="3281077"/>
                <a:ext cx="79430" cy="92499"/>
              </a:xfrm>
              <a:custGeom>
                <a:avLst/>
                <a:gdLst/>
                <a:ahLst/>
                <a:cxnLst/>
                <a:rect l="l" t="t" r="r" b="b"/>
                <a:pathLst>
                  <a:path w="1799" h="2095" extrusionOk="0">
                    <a:moveTo>
                      <a:pt x="173" y="301"/>
                    </a:moveTo>
                    <a:lnTo>
                      <a:pt x="1626" y="1140"/>
                    </a:lnTo>
                    <a:lnTo>
                      <a:pt x="1626" y="1794"/>
                    </a:lnTo>
                    <a:lnTo>
                      <a:pt x="173" y="955"/>
                    </a:lnTo>
                    <a:lnTo>
                      <a:pt x="173" y="301"/>
                    </a:lnTo>
                    <a:close/>
                    <a:moveTo>
                      <a:pt x="0" y="1"/>
                    </a:moveTo>
                    <a:lnTo>
                      <a:pt x="0" y="1056"/>
                    </a:lnTo>
                    <a:lnTo>
                      <a:pt x="1798" y="2094"/>
                    </a:lnTo>
                    <a:lnTo>
                      <a:pt x="1798" y="1039"/>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7"/>
              <p:cNvSpPr/>
              <p:nvPr/>
            </p:nvSpPr>
            <p:spPr>
              <a:xfrm>
                <a:off x="5943796" y="3399140"/>
                <a:ext cx="69805" cy="66979"/>
              </a:xfrm>
              <a:custGeom>
                <a:avLst/>
                <a:gdLst/>
                <a:ahLst/>
                <a:cxnLst/>
                <a:rect l="l" t="t" r="r" b="b"/>
                <a:pathLst>
                  <a:path w="1581" h="1517" extrusionOk="0">
                    <a:moveTo>
                      <a:pt x="1" y="0"/>
                    </a:moveTo>
                    <a:lnTo>
                      <a:pt x="1" y="604"/>
                    </a:lnTo>
                    <a:lnTo>
                      <a:pt x="1581" y="1516"/>
                    </a:lnTo>
                    <a:lnTo>
                      <a:pt x="1581" y="913"/>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7"/>
              <p:cNvSpPr/>
              <p:nvPr/>
            </p:nvSpPr>
            <p:spPr>
              <a:xfrm>
                <a:off x="5941942" y="3423159"/>
                <a:ext cx="73514" cy="42431"/>
              </a:xfrm>
              <a:custGeom>
                <a:avLst/>
                <a:gdLst/>
                <a:ahLst/>
                <a:cxnLst/>
                <a:rect l="l" t="t" r="r" b="b"/>
                <a:pathLst>
                  <a:path w="1665" h="961" extrusionOk="0">
                    <a:moveTo>
                      <a:pt x="212" y="0"/>
                    </a:moveTo>
                    <a:lnTo>
                      <a:pt x="1" y="122"/>
                    </a:lnTo>
                    <a:lnTo>
                      <a:pt x="1454" y="961"/>
                    </a:lnTo>
                    <a:lnTo>
                      <a:pt x="1665" y="838"/>
                    </a:lnTo>
                    <a:lnTo>
                      <a:pt x="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7"/>
              <p:cNvSpPr/>
              <p:nvPr/>
            </p:nvSpPr>
            <p:spPr>
              <a:xfrm>
                <a:off x="5941942" y="3394195"/>
                <a:ext cx="9360" cy="34351"/>
              </a:xfrm>
              <a:custGeom>
                <a:avLst/>
                <a:gdLst/>
                <a:ahLst/>
                <a:cxnLst/>
                <a:rect l="l" t="t" r="r" b="b"/>
                <a:pathLst>
                  <a:path w="212" h="778" extrusionOk="0">
                    <a:moveTo>
                      <a:pt x="212" y="0"/>
                    </a:moveTo>
                    <a:lnTo>
                      <a:pt x="1" y="123"/>
                    </a:lnTo>
                    <a:lnTo>
                      <a:pt x="1" y="778"/>
                    </a:lnTo>
                    <a:lnTo>
                      <a:pt x="212" y="656"/>
                    </a:lnTo>
                    <a:lnTo>
                      <a:pt x="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7"/>
              <p:cNvSpPr/>
              <p:nvPr/>
            </p:nvSpPr>
            <p:spPr>
              <a:xfrm>
                <a:off x="6013734" y="3426868"/>
                <a:ext cx="9360" cy="51967"/>
              </a:xfrm>
              <a:custGeom>
                <a:avLst/>
                <a:gdLst/>
                <a:ahLst/>
                <a:cxnLst/>
                <a:rect l="l" t="t" r="r" b="b"/>
                <a:pathLst>
                  <a:path w="212" h="1177" extrusionOk="0">
                    <a:moveTo>
                      <a:pt x="211" y="0"/>
                    </a:moveTo>
                    <a:lnTo>
                      <a:pt x="0" y="122"/>
                    </a:lnTo>
                    <a:lnTo>
                      <a:pt x="0" y="1176"/>
                    </a:lnTo>
                    <a:lnTo>
                      <a:pt x="211" y="1054"/>
                    </a:lnTo>
                    <a:lnTo>
                      <a:pt x="2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7"/>
              <p:cNvSpPr/>
              <p:nvPr/>
            </p:nvSpPr>
            <p:spPr>
              <a:xfrm>
                <a:off x="5934303" y="3380994"/>
                <a:ext cx="88791" cy="51261"/>
              </a:xfrm>
              <a:custGeom>
                <a:avLst/>
                <a:gdLst/>
                <a:ahLst/>
                <a:cxnLst/>
                <a:rect l="l" t="t" r="r" b="b"/>
                <a:pathLst>
                  <a:path w="2011" h="1161" extrusionOk="0">
                    <a:moveTo>
                      <a:pt x="212" y="1"/>
                    </a:moveTo>
                    <a:lnTo>
                      <a:pt x="1" y="123"/>
                    </a:lnTo>
                    <a:lnTo>
                      <a:pt x="1799" y="1161"/>
                    </a:lnTo>
                    <a:lnTo>
                      <a:pt x="2010" y="1039"/>
                    </a:lnTo>
                    <a:lnTo>
                      <a:pt x="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7"/>
              <p:cNvSpPr/>
              <p:nvPr/>
            </p:nvSpPr>
            <p:spPr>
              <a:xfrm>
                <a:off x="5934303" y="3386424"/>
                <a:ext cx="79475" cy="92411"/>
              </a:xfrm>
              <a:custGeom>
                <a:avLst/>
                <a:gdLst/>
                <a:ahLst/>
                <a:cxnLst/>
                <a:rect l="l" t="t" r="r" b="b"/>
                <a:pathLst>
                  <a:path w="1800" h="2093" extrusionOk="0">
                    <a:moveTo>
                      <a:pt x="174" y="299"/>
                    </a:moveTo>
                    <a:lnTo>
                      <a:pt x="1627" y="1138"/>
                    </a:lnTo>
                    <a:lnTo>
                      <a:pt x="1627" y="1793"/>
                    </a:lnTo>
                    <a:lnTo>
                      <a:pt x="174" y="954"/>
                    </a:lnTo>
                    <a:lnTo>
                      <a:pt x="174" y="299"/>
                    </a:lnTo>
                    <a:close/>
                    <a:moveTo>
                      <a:pt x="1" y="0"/>
                    </a:moveTo>
                    <a:lnTo>
                      <a:pt x="1" y="1054"/>
                    </a:lnTo>
                    <a:lnTo>
                      <a:pt x="1799" y="2092"/>
                    </a:lnTo>
                    <a:lnTo>
                      <a:pt x="1799" y="103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7"/>
              <p:cNvSpPr/>
              <p:nvPr/>
            </p:nvSpPr>
            <p:spPr>
              <a:xfrm>
                <a:off x="6126102" y="3504400"/>
                <a:ext cx="69849" cy="66979"/>
              </a:xfrm>
              <a:custGeom>
                <a:avLst/>
                <a:gdLst/>
                <a:ahLst/>
                <a:cxnLst/>
                <a:rect l="l" t="t" r="r" b="b"/>
                <a:pathLst>
                  <a:path w="1582" h="1517" extrusionOk="0">
                    <a:moveTo>
                      <a:pt x="0" y="0"/>
                    </a:moveTo>
                    <a:lnTo>
                      <a:pt x="0" y="604"/>
                    </a:lnTo>
                    <a:lnTo>
                      <a:pt x="1582" y="1516"/>
                    </a:lnTo>
                    <a:lnTo>
                      <a:pt x="1582" y="91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7"/>
              <p:cNvSpPr/>
              <p:nvPr/>
            </p:nvSpPr>
            <p:spPr>
              <a:xfrm>
                <a:off x="6124292" y="3528419"/>
                <a:ext cx="73514" cy="42431"/>
              </a:xfrm>
              <a:custGeom>
                <a:avLst/>
                <a:gdLst/>
                <a:ahLst/>
                <a:cxnLst/>
                <a:rect l="l" t="t" r="r" b="b"/>
                <a:pathLst>
                  <a:path w="1665" h="961" extrusionOk="0">
                    <a:moveTo>
                      <a:pt x="212" y="0"/>
                    </a:moveTo>
                    <a:lnTo>
                      <a:pt x="0" y="123"/>
                    </a:lnTo>
                    <a:lnTo>
                      <a:pt x="1453" y="961"/>
                    </a:lnTo>
                    <a:lnTo>
                      <a:pt x="1665" y="839"/>
                    </a:lnTo>
                    <a:lnTo>
                      <a:pt x="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7"/>
              <p:cNvSpPr/>
              <p:nvPr/>
            </p:nvSpPr>
            <p:spPr>
              <a:xfrm>
                <a:off x="6124292" y="3499499"/>
                <a:ext cx="9360" cy="34351"/>
              </a:xfrm>
              <a:custGeom>
                <a:avLst/>
                <a:gdLst/>
                <a:ahLst/>
                <a:cxnLst/>
                <a:rect l="l" t="t" r="r" b="b"/>
                <a:pathLst>
                  <a:path w="212" h="778" extrusionOk="0">
                    <a:moveTo>
                      <a:pt x="212" y="1"/>
                    </a:moveTo>
                    <a:lnTo>
                      <a:pt x="0" y="122"/>
                    </a:lnTo>
                    <a:lnTo>
                      <a:pt x="0" y="778"/>
                    </a:lnTo>
                    <a:lnTo>
                      <a:pt x="212" y="65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7"/>
              <p:cNvSpPr/>
              <p:nvPr/>
            </p:nvSpPr>
            <p:spPr>
              <a:xfrm>
                <a:off x="6196084" y="3532128"/>
                <a:ext cx="9360" cy="51967"/>
              </a:xfrm>
              <a:custGeom>
                <a:avLst/>
                <a:gdLst/>
                <a:ahLst/>
                <a:cxnLst/>
                <a:rect l="l" t="t" r="r" b="b"/>
                <a:pathLst>
                  <a:path w="212" h="1177" extrusionOk="0">
                    <a:moveTo>
                      <a:pt x="211" y="0"/>
                    </a:moveTo>
                    <a:lnTo>
                      <a:pt x="0" y="123"/>
                    </a:lnTo>
                    <a:lnTo>
                      <a:pt x="0" y="1177"/>
                    </a:lnTo>
                    <a:lnTo>
                      <a:pt x="211" y="1054"/>
                    </a:lnTo>
                    <a:lnTo>
                      <a:pt x="2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7"/>
              <p:cNvSpPr/>
              <p:nvPr/>
            </p:nvSpPr>
            <p:spPr>
              <a:xfrm>
                <a:off x="6116653" y="3486253"/>
                <a:ext cx="88791" cy="51305"/>
              </a:xfrm>
              <a:custGeom>
                <a:avLst/>
                <a:gdLst/>
                <a:ahLst/>
                <a:cxnLst/>
                <a:rect l="l" t="t" r="r" b="b"/>
                <a:pathLst>
                  <a:path w="2011" h="1162" extrusionOk="0">
                    <a:moveTo>
                      <a:pt x="212" y="1"/>
                    </a:moveTo>
                    <a:lnTo>
                      <a:pt x="1" y="123"/>
                    </a:lnTo>
                    <a:lnTo>
                      <a:pt x="1799" y="1162"/>
                    </a:lnTo>
                    <a:lnTo>
                      <a:pt x="2010" y="1039"/>
                    </a:lnTo>
                    <a:lnTo>
                      <a:pt x="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7"/>
              <p:cNvSpPr/>
              <p:nvPr/>
            </p:nvSpPr>
            <p:spPr>
              <a:xfrm>
                <a:off x="6116653" y="3491684"/>
                <a:ext cx="79475" cy="92411"/>
              </a:xfrm>
              <a:custGeom>
                <a:avLst/>
                <a:gdLst/>
                <a:ahLst/>
                <a:cxnLst/>
                <a:rect l="l" t="t" r="r" b="b"/>
                <a:pathLst>
                  <a:path w="1800" h="2093" extrusionOk="0">
                    <a:moveTo>
                      <a:pt x="173" y="299"/>
                    </a:moveTo>
                    <a:lnTo>
                      <a:pt x="1626" y="1138"/>
                    </a:lnTo>
                    <a:lnTo>
                      <a:pt x="1626" y="1793"/>
                    </a:lnTo>
                    <a:lnTo>
                      <a:pt x="173" y="955"/>
                    </a:lnTo>
                    <a:lnTo>
                      <a:pt x="173" y="299"/>
                    </a:lnTo>
                    <a:close/>
                    <a:moveTo>
                      <a:pt x="1" y="0"/>
                    </a:moveTo>
                    <a:lnTo>
                      <a:pt x="1" y="1054"/>
                    </a:lnTo>
                    <a:lnTo>
                      <a:pt x="1799" y="2093"/>
                    </a:lnTo>
                    <a:lnTo>
                      <a:pt x="1799" y="1039"/>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7"/>
              <p:cNvSpPr/>
              <p:nvPr/>
            </p:nvSpPr>
            <p:spPr>
              <a:xfrm>
                <a:off x="6252466" y="2267556"/>
                <a:ext cx="253126" cy="146189"/>
              </a:xfrm>
              <a:custGeom>
                <a:avLst/>
                <a:gdLst/>
                <a:ahLst/>
                <a:cxnLst/>
                <a:rect l="l" t="t" r="r" b="b"/>
                <a:pathLst>
                  <a:path w="5733" h="3311" extrusionOk="0">
                    <a:moveTo>
                      <a:pt x="230" y="1"/>
                    </a:moveTo>
                    <a:lnTo>
                      <a:pt x="1" y="133"/>
                    </a:lnTo>
                    <a:lnTo>
                      <a:pt x="5504" y="3310"/>
                    </a:lnTo>
                    <a:lnTo>
                      <a:pt x="5733" y="3179"/>
                    </a:lnTo>
                    <a:lnTo>
                      <a:pt x="2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7"/>
              <p:cNvSpPr/>
              <p:nvPr/>
            </p:nvSpPr>
            <p:spPr>
              <a:xfrm>
                <a:off x="6495482" y="2407873"/>
                <a:ext cx="10111" cy="46890"/>
              </a:xfrm>
              <a:custGeom>
                <a:avLst/>
                <a:gdLst/>
                <a:ahLst/>
                <a:cxnLst/>
                <a:rect l="l" t="t" r="r" b="b"/>
                <a:pathLst>
                  <a:path w="229" h="1062" extrusionOk="0">
                    <a:moveTo>
                      <a:pt x="229" y="1"/>
                    </a:moveTo>
                    <a:lnTo>
                      <a:pt x="0" y="132"/>
                    </a:lnTo>
                    <a:lnTo>
                      <a:pt x="0" y="1061"/>
                    </a:lnTo>
                    <a:lnTo>
                      <a:pt x="229" y="929"/>
                    </a:lnTo>
                    <a:lnTo>
                      <a:pt x="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7"/>
              <p:cNvSpPr/>
              <p:nvPr/>
            </p:nvSpPr>
            <p:spPr>
              <a:xfrm>
                <a:off x="6252466" y="2273384"/>
                <a:ext cx="243060" cy="181378"/>
              </a:xfrm>
              <a:custGeom>
                <a:avLst/>
                <a:gdLst/>
                <a:ahLst/>
                <a:cxnLst/>
                <a:rect l="l" t="t" r="r" b="b"/>
                <a:pathLst>
                  <a:path w="5505" h="4108" extrusionOk="0">
                    <a:moveTo>
                      <a:pt x="1" y="1"/>
                    </a:moveTo>
                    <a:lnTo>
                      <a:pt x="1" y="931"/>
                    </a:lnTo>
                    <a:lnTo>
                      <a:pt x="5504" y="4107"/>
                    </a:lnTo>
                    <a:lnTo>
                      <a:pt x="5504" y="3178"/>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7"/>
              <p:cNvSpPr/>
              <p:nvPr/>
            </p:nvSpPr>
            <p:spPr>
              <a:xfrm>
                <a:off x="7352438" y="2922338"/>
                <a:ext cx="139345" cy="87289"/>
              </a:xfrm>
              <a:custGeom>
                <a:avLst/>
                <a:gdLst/>
                <a:ahLst/>
                <a:cxnLst/>
                <a:rect l="l" t="t" r="r" b="b"/>
                <a:pathLst>
                  <a:path w="3156" h="1977" extrusionOk="0">
                    <a:moveTo>
                      <a:pt x="1230" y="1"/>
                    </a:moveTo>
                    <a:cubicBezTo>
                      <a:pt x="1218" y="1"/>
                      <a:pt x="1205" y="3"/>
                      <a:pt x="1191" y="9"/>
                    </a:cubicBezTo>
                    <a:cubicBezTo>
                      <a:pt x="1071" y="55"/>
                      <a:pt x="860" y="177"/>
                      <a:pt x="860" y="299"/>
                    </a:cubicBezTo>
                    <a:lnTo>
                      <a:pt x="860" y="458"/>
                    </a:lnTo>
                    <a:cubicBezTo>
                      <a:pt x="860" y="458"/>
                      <a:pt x="477" y="807"/>
                      <a:pt x="347" y="989"/>
                    </a:cubicBezTo>
                    <a:cubicBezTo>
                      <a:pt x="218" y="1172"/>
                      <a:pt x="1" y="1681"/>
                      <a:pt x="1" y="1681"/>
                    </a:cubicBezTo>
                    <a:cubicBezTo>
                      <a:pt x="342" y="1878"/>
                      <a:pt x="789" y="1977"/>
                      <a:pt x="1236" y="1977"/>
                    </a:cubicBezTo>
                    <a:cubicBezTo>
                      <a:pt x="1684" y="1977"/>
                      <a:pt x="2130" y="1878"/>
                      <a:pt x="2471" y="1681"/>
                    </a:cubicBezTo>
                    <a:cubicBezTo>
                      <a:pt x="3154" y="1288"/>
                      <a:pt x="3155" y="647"/>
                      <a:pt x="2471" y="255"/>
                    </a:cubicBezTo>
                    <a:cubicBezTo>
                      <a:pt x="2258" y="133"/>
                      <a:pt x="1990" y="101"/>
                      <a:pt x="1770" y="101"/>
                    </a:cubicBezTo>
                    <a:cubicBezTo>
                      <a:pt x="1530" y="101"/>
                      <a:pt x="1346" y="138"/>
                      <a:pt x="1346" y="138"/>
                    </a:cubicBezTo>
                    <a:cubicBezTo>
                      <a:pt x="1346" y="138"/>
                      <a:pt x="1319" y="1"/>
                      <a:pt x="12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7"/>
              <p:cNvSpPr/>
              <p:nvPr/>
            </p:nvSpPr>
            <p:spPr>
              <a:xfrm>
                <a:off x="7519511" y="2357892"/>
                <a:ext cx="83492" cy="936077"/>
              </a:xfrm>
              <a:custGeom>
                <a:avLst/>
                <a:gdLst/>
                <a:ahLst/>
                <a:cxnLst/>
                <a:rect l="l" t="t" r="r" b="b"/>
                <a:pathLst>
                  <a:path w="1891" h="21201" extrusionOk="0">
                    <a:moveTo>
                      <a:pt x="259" y="1"/>
                    </a:moveTo>
                    <a:cubicBezTo>
                      <a:pt x="204" y="1"/>
                      <a:pt x="152" y="2"/>
                      <a:pt x="110" y="3"/>
                    </a:cubicBezTo>
                    <a:cubicBezTo>
                      <a:pt x="46" y="5"/>
                      <a:pt x="0" y="65"/>
                      <a:pt x="14" y="128"/>
                    </a:cubicBezTo>
                    <a:cubicBezTo>
                      <a:pt x="69" y="376"/>
                      <a:pt x="214" y="939"/>
                      <a:pt x="396" y="1044"/>
                    </a:cubicBezTo>
                    <a:cubicBezTo>
                      <a:pt x="731" y="1236"/>
                      <a:pt x="932" y="1585"/>
                      <a:pt x="932" y="1965"/>
                    </a:cubicBezTo>
                    <a:lnTo>
                      <a:pt x="932" y="18886"/>
                    </a:lnTo>
                    <a:cubicBezTo>
                      <a:pt x="932" y="18886"/>
                      <a:pt x="1033" y="19786"/>
                      <a:pt x="526" y="19993"/>
                    </a:cubicBezTo>
                    <a:cubicBezTo>
                      <a:pt x="179" y="20135"/>
                      <a:pt x="104" y="20328"/>
                      <a:pt x="61" y="20775"/>
                    </a:cubicBezTo>
                    <a:cubicBezTo>
                      <a:pt x="35" y="21046"/>
                      <a:pt x="157" y="21200"/>
                      <a:pt x="383" y="21200"/>
                    </a:cubicBezTo>
                    <a:cubicBezTo>
                      <a:pt x="509" y="21200"/>
                      <a:pt x="669" y="21152"/>
                      <a:pt x="853" y="21048"/>
                    </a:cubicBezTo>
                    <a:cubicBezTo>
                      <a:pt x="1268" y="20812"/>
                      <a:pt x="1754" y="20476"/>
                      <a:pt x="1819" y="19582"/>
                    </a:cubicBezTo>
                    <a:cubicBezTo>
                      <a:pt x="1890" y="18599"/>
                      <a:pt x="1714" y="4628"/>
                      <a:pt x="1677" y="1697"/>
                    </a:cubicBezTo>
                    <a:cubicBezTo>
                      <a:pt x="1672" y="1375"/>
                      <a:pt x="1522" y="1072"/>
                      <a:pt x="1266" y="875"/>
                    </a:cubicBezTo>
                    <a:cubicBezTo>
                      <a:pt x="1081" y="731"/>
                      <a:pt x="848" y="217"/>
                      <a:pt x="848" y="131"/>
                    </a:cubicBezTo>
                    <a:cubicBezTo>
                      <a:pt x="847" y="21"/>
                      <a:pt x="511" y="1"/>
                      <a:pt x="2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7"/>
              <p:cNvSpPr/>
              <p:nvPr/>
            </p:nvSpPr>
            <p:spPr>
              <a:xfrm>
                <a:off x="7521277" y="3247565"/>
                <a:ext cx="35631" cy="43799"/>
              </a:xfrm>
              <a:custGeom>
                <a:avLst/>
                <a:gdLst/>
                <a:ahLst/>
                <a:cxnLst/>
                <a:rect l="l" t="t" r="r" b="b"/>
                <a:pathLst>
                  <a:path w="807" h="992" extrusionOk="0">
                    <a:moveTo>
                      <a:pt x="481" y="0"/>
                    </a:moveTo>
                    <a:cubicBezTo>
                      <a:pt x="437" y="0"/>
                      <a:pt x="392" y="10"/>
                      <a:pt x="350" y="31"/>
                    </a:cubicBezTo>
                    <a:cubicBezTo>
                      <a:pt x="149" y="130"/>
                      <a:pt x="86" y="392"/>
                      <a:pt x="78" y="534"/>
                    </a:cubicBezTo>
                    <a:cubicBezTo>
                      <a:pt x="78" y="534"/>
                      <a:pt x="1" y="850"/>
                      <a:pt x="202" y="962"/>
                    </a:cubicBezTo>
                    <a:cubicBezTo>
                      <a:pt x="235" y="981"/>
                      <a:pt x="275" y="992"/>
                      <a:pt x="319" y="992"/>
                    </a:cubicBezTo>
                    <a:cubicBezTo>
                      <a:pt x="481" y="992"/>
                      <a:pt x="690" y="838"/>
                      <a:pt x="771" y="350"/>
                    </a:cubicBezTo>
                    <a:cubicBezTo>
                      <a:pt x="806" y="140"/>
                      <a:pt x="648" y="0"/>
                      <a:pt x="4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7"/>
              <p:cNvSpPr/>
              <p:nvPr/>
            </p:nvSpPr>
            <p:spPr>
              <a:xfrm>
                <a:off x="6613236" y="1097691"/>
                <a:ext cx="1502951" cy="1437252"/>
              </a:xfrm>
              <a:custGeom>
                <a:avLst/>
                <a:gdLst/>
                <a:ahLst/>
                <a:cxnLst/>
                <a:rect l="l" t="t" r="r" b="b"/>
                <a:pathLst>
                  <a:path w="34040" h="32552" extrusionOk="0">
                    <a:moveTo>
                      <a:pt x="6596" y="0"/>
                    </a:moveTo>
                    <a:lnTo>
                      <a:pt x="1" y="16706"/>
                    </a:lnTo>
                    <a:lnTo>
                      <a:pt x="27442" y="32551"/>
                    </a:lnTo>
                    <a:lnTo>
                      <a:pt x="34039" y="15844"/>
                    </a:lnTo>
                    <a:lnTo>
                      <a:pt x="6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7"/>
              <p:cNvSpPr/>
              <p:nvPr/>
            </p:nvSpPr>
            <p:spPr>
              <a:xfrm>
                <a:off x="6605686" y="1094601"/>
                <a:ext cx="306330" cy="743572"/>
              </a:xfrm>
              <a:custGeom>
                <a:avLst/>
                <a:gdLst/>
                <a:ahLst/>
                <a:cxnLst/>
                <a:rect l="l" t="t" r="r" b="b"/>
                <a:pathLst>
                  <a:path w="6938" h="16841" extrusionOk="0">
                    <a:moveTo>
                      <a:pt x="6597" y="0"/>
                    </a:moveTo>
                    <a:lnTo>
                      <a:pt x="0" y="16706"/>
                    </a:lnTo>
                    <a:lnTo>
                      <a:pt x="340" y="16841"/>
                    </a:lnTo>
                    <a:lnTo>
                      <a:pt x="6938" y="136"/>
                    </a:lnTo>
                    <a:lnTo>
                      <a:pt x="65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7"/>
              <p:cNvSpPr/>
              <p:nvPr/>
            </p:nvSpPr>
            <p:spPr>
              <a:xfrm>
                <a:off x="6706619" y="1152926"/>
                <a:ext cx="306374" cy="743572"/>
              </a:xfrm>
              <a:custGeom>
                <a:avLst/>
                <a:gdLst/>
                <a:ahLst/>
                <a:cxnLst/>
                <a:rect l="l" t="t" r="r" b="b"/>
                <a:pathLst>
                  <a:path w="6939" h="16841" extrusionOk="0">
                    <a:moveTo>
                      <a:pt x="6598" y="0"/>
                    </a:moveTo>
                    <a:lnTo>
                      <a:pt x="0" y="16706"/>
                    </a:lnTo>
                    <a:lnTo>
                      <a:pt x="341" y="16841"/>
                    </a:lnTo>
                    <a:lnTo>
                      <a:pt x="6939" y="135"/>
                    </a:lnTo>
                    <a:lnTo>
                      <a:pt x="6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7"/>
              <p:cNvSpPr/>
              <p:nvPr/>
            </p:nvSpPr>
            <p:spPr>
              <a:xfrm>
                <a:off x="6807596" y="1211207"/>
                <a:ext cx="306330" cy="743572"/>
              </a:xfrm>
              <a:custGeom>
                <a:avLst/>
                <a:gdLst/>
                <a:ahLst/>
                <a:cxnLst/>
                <a:rect l="l" t="t" r="r" b="b"/>
                <a:pathLst>
                  <a:path w="6938" h="16841" extrusionOk="0">
                    <a:moveTo>
                      <a:pt x="6598" y="0"/>
                    </a:moveTo>
                    <a:lnTo>
                      <a:pt x="0" y="16706"/>
                    </a:lnTo>
                    <a:lnTo>
                      <a:pt x="341" y="16840"/>
                    </a:lnTo>
                    <a:lnTo>
                      <a:pt x="6938" y="134"/>
                    </a:lnTo>
                    <a:lnTo>
                      <a:pt x="6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7"/>
              <p:cNvSpPr/>
              <p:nvPr/>
            </p:nvSpPr>
            <p:spPr>
              <a:xfrm>
                <a:off x="6908484" y="1269268"/>
                <a:ext cx="306374" cy="743572"/>
              </a:xfrm>
              <a:custGeom>
                <a:avLst/>
                <a:gdLst/>
                <a:ahLst/>
                <a:cxnLst/>
                <a:rect l="l" t="t" r="r" b="b"/>
                <a:pathLst>
                  <a:path w="6939" h="16841" extrusionOk="0">
                    <a:moveTo>
                      <a:pt x="6598" y="0"/>
                    </a:moveTo>
                    <a:lnTo>
                      <a:pt x="0" y="16706"/>
                    </a:lnTo>
                    <a:lnTo>
                      <a:pt x="341" y="16840"/>
                    </a:lnTo>
                    <a:lnTo>
                      <a:pt x="6939" y="135"/>
                    </a:lnTo>
                    <a:lnTo>
                      <a:pt x="6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7"/>
              <p:cNvSpPr/>
              <p:nvPr/>
            </p:nvSpPr>
            <p:spPr>
              <a:xfrm>
                <a:off x="7009461" y="1327549"/>
                <a:ext cx="306330" cy="743572"/>
              </a:xfrm>
              <a:custGeom>
                <a:avLst/>
                <a:gdLst/>
                <a:ahLst/>
                <a:cxnLst/>
                <a:rect l="l" t="t" r="r" b="b"/>
                <a:pathLst>
                  <a:path w="6938" h="16841" extrusionOk="0">
                    <a:moveTo>
                      <a:pt x="6598" y="0"/>
                    </a:moveTo>
                    <a:lnTo>
                      <a:pt x="0" y="16706"/>
                    </a:lnTo>
                    <a:lnTo>
                      <a:pt x="341" y="16840"/>
                    </a:lnTo>
                    <a:lnTo>
                      <a:pt x="6938" y="134"/>
                    </a:lnTo>
                    <a:lnTo>
                      <a:pt x="6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7"/>
              <p:cNvSpPr/>
              <p:nvPr/>
            </p:nvSpPr>
            <p:spPr>
              <a:xfrm>
                <a:off x="7110482" y="1386051"/>
                <a:ext cx="306374" cy="743661"/>
              </a:xfrm>
              <a:custGeom>
                <a:avLst/>
                <a:gdLst/>
                <a:ahLst/>
                <a:cxnLst/>
                <a:rect l="l" t="t" r="r" b="b"/>
                <a:pathLst>
                  <a:path w="6939" h="16843" extrusionOk="0">
                    <a:moveTo>
                      <a:pt x="6599" y="1"/>
                    </a:moveTo>
                    <a:lnTo>
                      <a:pt x="1" y="16707"/>
                    </a:lnTo>
                    <a:lnTo>
                      <a:pt x="342" y="16842"/>
                    </a:lnTo>
                    <a:lnTo>
                      <a:pt x="6938" y="136"/>
                    </a:lnTo>
                    <a:lnTo>
                      <a:pt x="6599" y="1"/>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7"/>
              <p:cNvSpPr/>
              <p:nvPr/>
            </p:nvSpPr>
            <p:spPr>
              <a:xfrm>
                <a:off x="7211503" y="1444377"/>
                <a:ext cx="306330" cy="743572"/>
              </a:xfrm>
              <a:custGeom>
                <a:avLst/>
                <a:gdLst/>
                <a:ahLst/>
                <a:cxnLst/>
                <a:rect l="l" t="t" r="r" b="b"/>
                <a:pathLst>
                  <a:path w="6938" h="16841" extrusionOk="0">
                    <a:moveTo>
                      <a:pt x="6597" y="1"/>
                    </a:moveTo>
                    <a:lnTo>
                      <a:pt x="0" y="16707"/>
                    </a:lnTo>
                    <a:lnTo>
                      <a:pt x="340" y="16841"/>
                    </a:lnTo>
                    <a:lnTo>
                      <a:pt x="6937" y="135"/>
                    </a:lnTo>
                    <a:lnTo>
                      <a:pt x="65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7"/>
              <p:cNvSpPr/>
              <p:nvPr/>
            </p:nvSpPr>
            <p:spPr>
              <a:xfrm>
                <a:off x="7312347" y="1502393"/>
                <a:ext cx="306374" cy="743661"/>
              </a:xfrm>
              <a:custGeom>
                <a:avLst/>
                <a:gdLst/>
                <a:ahLst/>
                <a:cxnLst/>
                <a:rect l="l" t="t" r="r" b="b"/>
                <a:pathLst>
                  <a:path w="6939" h="16843" extrusionOk="0">
                    <a:moveTo>
                      <a:pt x="6599" y="1"/>
                    </a:moveTo>
                    <a:lnTo>
                      <a:pt x="1" y="16707"/>
                    </a:lnTo>
                    <a:lnTo>
                      <a:pt x="342" y="16842"/>
                    </a:lnTo>
                    <a:lnTo>
                      <a:pt x="6938" y="135"/>
                    </a:lnTo>
                    <a:lnTo>
                      <a:pt x="65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7"/>
              <p:cNvSpPr/>
              <p:nvPr/>
            </p:nvSpPr>
            <p:spPr>
              <a:xfrm>
                <a:off x="7413412" y="1560984"/>
                <a:ext cx="306330" cy="743572"/>
              </a:xfrm>
              <a:custGeom>
                <a:avLst/>
                <a:gdLst/>
                <a:ahLst/>
                <a:cxnLst/>
                <a:rect l="l" t="t" r="r" b="b"/>
                <a:pathLst>
                  <a:path w="6938" h="16841" extrusionOk="0">
                    <a:moveTo>
                      <a:pt x="6598" y="1"/>
                    </a:moveTo>
                    <a:lnTo>
                      <a:pt x="0" y="16706"/>
                    </a:lnTo>
                    <a:lnTo>
                      <a:pt x="341" y="16841"/>
                    </a:lnTo>
                    <a:lnTo>
                      <a:pt x="6938" y="135"/>
                    </a:lnTo>
                    <a:lnTo>
                      <a:pt x="65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7"/>
              <p:cNvSpPr/>
              <p:nvPr/>
            </p:nvSpPr>
            <p:spPr>
              <a:xfrm>
                <a:off x="7514301" y="1619000"/>
                <a:ext cx="306330" cy="743572"/>
              </a:xfrm>
              <a:custGeom>
                <a:avLst/>
                <a:gdLst/>
                <a:ahLst/>
                <a:cxnLst/>
                <a:rect l="l" t="t" r="r" b="b"/>
                <a:pathLst>
                  <a:path w="6938" h="16841" extrusionOk="0">
                    <a:moveTo>
                      <a:pt x="6598" y="1"/>
                    </a:moveTo>
                    <a:lnTo>
                      <a:pt x="0" y="16706"/>
                    </a:lnTo>
                    <a:lnTo>
                      <a:pt x="341" y="16841"/>
                    </a:lnTo>
                    <a:lnTo>
                      <a:pt x="6938" y="135"/>
                    </a:lnTo>
                    <a:lnTo>
                      <a:pt x="65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7"/>
              <p:cNvSpPr/>
              <p:nvPr/>
            </p:nvSpPr>
            <p:spPr>
              <a:xfrm>
                <a:off x="7615277" y="1677325"/>
                <a:ext cx="306330" cy="743572"/>
              </a:xfrm>
              <a:custGeom>
                <a:avLst/>
                <a:gdLst/>
                <a:ahLst/>
                <a:cxnLst/>
                <a:rect l="l" t="t" r="r" b="b"/>
                <a:pathLst>
                  <a:path w="6938" h="16841" extrusionOk="0">
                    <a:moveTo>
                      <a:pt x="6597" y="1"/>
                    </a:moveTo>
                    <a:lnTo>
                      <a:pt x="0" y="16706"/>
                    </a:lnTo>
                    <a:lnTo>
                      <a:pt x="340" y="16841"/>
                    </a:lnTo>
                    <a:lnTo>
                      <a:pt x="6938" y="135"/>
                    </a:lnTo>
                    <a:lnTo>
                      <a:pt x="65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7"/>
              <p:cNvSpPr/>
              <p:nvPr/>
            </p:nvSpPr>
            <p:spPr>
              <a:xfrm>
                <a:off x="7716298" y="1735872"/>
                <a:ext cx="306374" cy="743572"/>
              </a:xfrm>
              <a:custGeom>
                <a:avLst/>
                <a:gdLst/>
                <a:ahLst/>
                <a:cxnLst/>
                <a:rect l="l" t="t" r="r" b="b"/>
                <a:pathLst>
                  <a:path w="6939" h="16841" extrusionOk="0">
                    <a:moveTo>
                      <a:pt x="6599" y="0"/>
                    </a:moveTo>
                    <a:lnTo>
                      <a:pt x="1" y="16706"/>
                    </a:lnTo>
                    <a:lnTo>
                      <a:pt x="341" y="16840"/>
                    </a:lnTo>
                    <a:lnTo>
                      <a:pt x="6938" y="134"/>
                    </a:lnTo>
                    <a:lnTo>
                      <a:pt x="65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7"/>
              <p:cNvSpPr/>
              <p:nvPr/>
            </p:nvSpPr>
            <p:spPr>
              <a:xfrm>
                <a:off x="7817275" y="1794109"/>
                <a:ext cx="306374" cy="743616"/>
              </a:xfrm>
              <a:custGeom>
                <a:avLst/>
                <a:gdLst/>
                <a:ahLst/>
                <a:cxnLst/>
                <a:rect l="l" t="t" r="r" b="b"/>
                <a:pathLst>
                  <a:path w="6939" h="16842" extrusionOk="0">
                    <a:moveTo>
                      <a:pt x="6598" y="1"/>
                    </a:moveTo>
                    <a:lnTo>
                      <a:pt x="1" y="16707"/>
                    </a:lnTo>
                    <a:lnTo>
                      <a:pt x="340" y="16841"/>
                    </a:lnTo>
                    <a:lnTo>
                      <a:pt x="6938" y="135"/>
                    </a:lnTo>
                    <a:lnTo>
                      <a:pt x="65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7"/>
              <p:cNvSpPr/>
              <p:nvPr/>
            </p:nvSpPr>
            <p:spPr>
              <a:xfrm>
                <a:off x="6349955" y="1392718"/>
                <a:ext cx="1204392" cy="1414911"/>
              </a:xfrm>
              <a:custGeom>
                <a:avLst/>
                <a:gdLst/>
                <a:ahLst/>
                <a:cxnLst/>
                <a:rect l="l" t="t" r="r" b="b"/>
                <a:pathLst>
                  <a:path w="27278" h="32046" extrusionOk="0">
                    <a:moveTo>
                      <a:pt x="23992" y="0"/>
                    </a:moveTo>
                    <a:lnTo>
                      <a:pt x="1" y="13577"/>
                    </a:lnTo>
                    <a:lnTo>
                      <a:pt x="10076" y="32046"/>
                    </a:lnTo>
                    <a:lnTo>
                      <a:pt x="27278" y="22115"/>
                    </a:lnTo>
                    <a:lnTo>
                      <a:pt x="239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7"/>
              <p:cNvSpPr/>
              <p:nvPr/>
            </p:nvSpPr>
            <p:spPr>
              <a:xfrm>
                <a:off x="6346290" y="1990367"/>
                <a:ext cx="451989" cy="819426"/>
              </a:xfrm>
              <a:custGeom>
                <a:avLst/>
                <a:gdLst/>
                <a:ahLst/>
                <a:cxnLst/>
                <a:rect l="l" t="t" r="r" b="b"/>
                <a:pathLst>
                  <a:path w="10237" h="18559" extrusionOk="0">
                    <a:moveTo>
                      <a:pt x="163" y="1"/>
                    </a:moveTo>
                    <a:lnTo>
                      <a:pt x="1" y="90"/>
                    </a:lnTo>
                    <a:lnTo>
                      <a:pt x="10075" y="18559"/>
                    </a:lnTo>
                    <a:lnTo>
                      <a:pt x="10236" y="18471"/>
                    </a:lnTo>
                    <a:lnTo>
                      <a:pt x="1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7"/>
              <p:cNvSpPr/>
              <p:nvPr/>
            </p:nvSpPr>
            <p:spPr>
              <a:xfrm>
                <a:off x="6498307" y="1904225"/>
                <a:ext cx="451150" cy="818102"/>
              </a:xfrm>
              <a:custGeom>
                <a:avLst/>
                <a:gdLst/>
                <a:ahLst/>
                <a:cxnLst/>
                <a:rect l="l" t="t" r="r" b="b"/>
                <a:pathLst>
                  <a:path w="10218" h="18529" extrusionOk="0">
                    <a:moveTo>
                      <a:pt x="161" y="1"/>
                    </a:moveTo>
                    <a:lnTo>
                      <a:pt x="0" y="91"/>
                    </a:lnTo>
                    <a:lnTo>
                      <a:pt x="10060" y="18528"/>
                    </a:lnTo>
                    <a:lnTo>
                      <a:pt x="10115" y="18498"/>
                    </a:lnTo>
                    <a:lnTo>
                      <a:pt x="10218" y="18440"/>
                    </a:lnTo>
                    <a:lnTo>
                      <a:pt x="1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7"/>
              <p:cNvSpPr/>
              <p:nvPr/>
            </p:nvSpPr>
            <p:spPr>
              <a:xfrm>
                <a:off x="6650236" y="1818260"/>
                <a:ext cx="450532" cy="816777"/>
              </a:xfrm>
              <a:custGeom>
                <a:avLst/>
                <a:gdLst/>
                <a:ahLst/>
                <a:cxnLst/>
                <a:rect l="l" t="t" r="r" b="b"/>
                <a:pathLst>
                  <a:path w="10204" h="18499" extrusionOk="0">
                    <a:moveTo>
                      <a:pt x="160" y="0"/>
                    </a:moveTo>
                    <a:lnTo>
                      <a:pt x="1" y="90"/>
                    </a:lnTo>
                    <a:lnTo>
                      <a:pt x="10043" y="18498"/>
                    </a:lnTo>
                    <a:lnTo>
                      <a:pt x="10203" y="18407"/>
                    </a:lnTo>
                    <a:lnTo>
                      <a:pt x="1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7"/>
              <p:cNvSpPr/>
              <p:nvPr/>
            </p:nvSpPr>
            <p:spPr>
              <a:xfrm>
                <a:off x="6802121" y="1732251"/>
                <a:ext cx="449782" cy="815497"/>
              </a:xfrm>
              <a:custGeom>
                <a:avLst/>
                <a:gdLst/>
                <a:ahLst/>
                <a:cxnLst/>
                <a:rect l="l" t="t" r="r" b="b"/>
                <a:pathLst>
                  <a:path w="10187" h="18470" extrusionOk="0">
                    <a:moveTo>
                      <a:pt x="162" y="0"/>
                    </a:moveTo>
                    <a:lnTo>
                      <a:pt x="82" y="46"/>
                    </a:lnTo>
                    <a:lnTo>
                      <a:pt x="1" y="90"/>
                    </a:lnTo>
                    <a:lnTo>
                      <a:pt x="10027" y="18470"/>
                    </a:lnTo>
                    <a:lnTo>
                      <a:pt x="10187" y="18381"/>
                    </a:lnTo>
                    <a:lnTo>
                      <a:pt x="1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7"/>
              <p:cNvSpPr/>
              <p:nvPr/>
            </p:nvSpPr>
            <p:spPr>
              <a:xfrm>
                <a:off x="6954094" y="1646242"/>
                <a:ext cx="448987" cy="814172"/>
              </a:xfrm>
              <a:custGeom>
                <a:avLst/>
                <a:gdLst/>
                <a:ahLst/>
                <a:cxnLst/>
                <a:rect l="l" t="t" r="r" b="b"/>
                <a:pathLst>
                  <a:path w="10169" h="18440" extrusionOk="0">
                    <a:moveTo>
                      <a:pt x="160" y="1"/>
                    </a:moveTo>
                    <a:lnTo>
                      <a:pt x="0" y="93"/>
                    </a:lnTo>
                    <a:lnTo>
                      <a:pt x="10009" y="18440"/>
                    </a:lnTo>
                    <a:lnTo>
                      <a:pt x="10169" y="18352"/>
                    </a:lnTo>
                    <a:lnTo>
                      <a:pt x="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7"/>
              <p:cNvSpPr/>
              <p:nvPr/>
            </p:nvSpPr>
            <p:spPr>
              <a:xfrm>
                <a:off x="7105978" y="1560365"/>
                <a:ext cx="448369" cy="812759"/>
              </a:xfrm>
              <a:custGeom>
                <a:avLst/>
                <a:gdLst/>
                <a:ahLst/>
                <a:cxnLst/>
                <a:rect l="l" t="t" r="r" b="b"/>
                <a:pathLst>
                  <a:path w="10155" h="18408" extrusionOk="0">
                    <a:moveTo>
                      <a:pt x="160" y="1"/>
                    </a:moveTo>
                    <a:lnTo>
                      <a:pt x="80" y="45"/>
                    </a:lnTo>
                    <a:lnTo>
                      <a:pt x="0" y="90"/>
                    </a:lnTo>
                    <a:lnTo>
                      <a:pt x="9994" y="18408"/>
                    </a:lnTo>
                    <a:lnTo>
                      <a:pt x="10155" y="18318"/>
                    </a:lnTo>
                    <a:lnTo>
                      <a:pt x="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7"/>
              <p:cNvSpPr/>
              <p:nvPr/>
            </p:nvSpPr>
            <p:spPr>
              <a:xfrm>
                <a:off x="7257907" y="1474356"/>
                <a:ext cx="225487" cy="417506"/>
              </a:xfrm>
              <a:custGeom>
                <a:avLst/>
                <a:gdLst/>
                <a:ahLst/>
                <a:cxnLst/>
                <a:rect l="l" t="t" r="r" b="b"/>
                <a:pathLst>
                  <a:path w="5107" h="9456" extrusionOk="0">
                    <a:moveTo>
                      <a:pt x="160" y="1"/>
                    </a:moveTo>
                    <a:lnTo>
                      <a:pt x="80" y="45"/>
                    </a:lnTo>
                    <a:lnTo>
                      <a:pt x="0" y="91"/>
                    </a:lnTo>
                    <a:lnTo>
                      <a:pt x="5107" y="9455"/>
                    </a:lnTo>
                    <a:lnTo>
                      <a:pt x="5107" y="9455"/>
                    </a:lnTo>
                    <a:lnTo>
                      <a:pt x="5030" y="8929"/>
                    </a:lnTo>
                    <a:lnTo>
                      <a:pt x="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7"/>
              <p:cNvSpPr/>
              <p:nvPr/>
            </p:nvSpPr>
            <p:spPr>
              <a:xfrm>
                <a:off x="8286086" y="2362572"/>
                <a:ext cx="51084" cy="29494"/>
              </a:xfrm>
              <a:custGeom>
                <a:avLst/>
                <a:gdLst/>
                <a:ahLst/>
                <a:cxnLst/>
                <a:rect l="l" t="t" r="r" b="b"/>
                <a:pathLst>
                  <a:path w="1157" h="668" extrusionOk="0">
                    <a:moveTo>
                      <a:pt x="957" y="1"/>
                    </a:moveTo>
                    <a:lnTo>
                      <a:pt x="1" y="552"/>
                    </a:lnTo>
                    <a:lnTo>
                      <a:pt x="200" y="667"/>
                    </a:lnTo>
                    <a:lnTo>
                      <a:pt x="1156" y="115"/>
                    </a:lnTo>
                    <a:lnTo>
                      <a:pt x="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7"/>
              <p:cNvSpPr/>
              <p:nvPr/>
            </p:nvSpPr>
            <p:spPr>
              <a:xfrm>
                <a:off x="8286086" y="2386900"/>
                <a:ext cx="8875" cy="53910"/>
              </a:xfrm>
              <a:custGeom>
                <a:avLst/>
                <a:gdLst/>
                <a:ahLst/>
                <a:cxnLst/>
                <a:rect l="l" t="t" r="r" b="b"/>
                <a:pathLst>
                  <a:path w="201" h="1221" extrusionOk="0">
                    <a:moveTo>
                      <a:pt x="1" y="1"/>
                    </a:moveTo>
                    <a:lnTo>
                      <a:pt x="1" y="1105"/>
                    </a:lnTo>
                    <a:lnTo>
                      <a:pt x="200" y="1220"/>
                    </a:lnTo>
                    <a:lnTo>
                      <a:pt x="200" y="1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7"/>
              <p:cNvSpPr/>
              <p:nvPr/>
            </p:nvSpPr>
            <p:spPr>
              <a:xfrm>
                <a:off x="8294917" y="2367650"/>
                <a:ext cx="42254" cy="73161"/>
              </a:xfrm>
              <a:custGeom>
                <a:avLst/>
                <a:gdLst/>
                <a:ahLst/>
                <a:cxnLst/>
                <a:rect l="l" t="t" r="r" b="b"/>
                <a:pathLst>
                  <a:path w="957" h="1657" extrusionOk="0">
                    <a:moveTo>
                      <a:pt x="956" y="0"/>
                    </a:moveTo>
                    <a:lnTo>
                      <a:pt x="0" y="552"/>
                    </a:lnTo>
                    <a:lnTo>
                      <a:pt x="0" y="1656"/>
                    </a:lnTo>
                    <a:lnTo>
                      <a:pt x="956" y="1104"/>
                    </a:lnTo>
                    <a:lnTo>
                      <a:pt x="9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7"/>
              <p:cNvSpPr/>
              <p:nvPr/>
            </p:nvSpPr>
            <p:spPr>
              <a:xfrm>
                <a:off x="8311783" y="2398468"/>
                <a:ext cx="76605" cy="50820"/>
              </a:xfrm>
              <a:custGeom>
                <a:avLst/>
                <a:gdLst/>
                <a:ahLst/>
                <a:cxnLst/>
                <a:rect l="l" t="t" r="r" b="b"/>
                <a:pathLst>
                  <a:path w="1735" h="1151" extrusionOk="0">
                    <a:moveTo>
                      <a:pt x="155" y="0"/>
                    </a:moveTo>
                    <a:cubicBezTo>
                      <a:pt x="117" y="0"/>
                      <a:pt x="70" y="35"/>
                      <a:pt x="39" y="89"/>
                    </a:cubicBezTo>
                    <a:cubicBezTo>
                      <a:pt x="0" y="158"/>
                      <a:pt x="0" y="231"/>
                      <a:pt x="39" y="253"/>
                    </a:cubicBezTo>
                    <a:lnTo>
                      <a:pt x="1592" y="1151"/>
                    </a:lnTo>
                    <a:cubicBezTo>
                      <a:pt x="1552" y="1127"/>
                      <a:pt x="1552" y="1054"/>
                      <a:pt x="1592" y="986"/>
                    </a:cubicBezTo>
                    <a:cubicBezTo>
                      <a:pt x="1624" y="931"/>
                      <a:pt x="1670" y="897"/>
                      <a:pt x="1708" y="897"/>
                    </a:cubicBezTo>
                    <a:cubicBezTo>
                      <a:pt x="1717" y="897"/>
                      <a:pt x="1726" y="899"/>
                      <a:pt x="1734" y="903"/>
                    </a:cubicBezTo>
                    <a:lnTo>
                      <a:pt x="181" y="7"/>
                    </a:lnTo>
                    <a:cubicBezTo>
                      <a:pt x="173" y="2"/>
                      <a:pt x="164"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7"/>
              <p:cNvSpPr/>
              <p:nvPr/>
            </p:nvSpPr>
            <p:spPr>
              <a:xfrm>
                <a:off x="8379734" y="2438029"/>
                <a:ext cx="9758" cy="11568"/>
              </a:xfrm>
              <a:custGeom>
                <a:avLst/>
                <a:gdLst/>
                <a:ahLst/>
                <a:cxnLst/>
                <a:rect l="l" t="t" r="r" b="b"/>
                <a:pathLst>
                  <a:path w="221" h="262" extrusionOk="0">
                    <a:moveTo>
                      <a:pt x="155" y="1"/>
                    </a:moveTo>
                    <a:cubicBezTo>
                      <a:pt x="118" y="1"/>
                      <a:pt x="71" y="35"/>
                      <a:pt x="39" y="90"/>
                    </a:cubicBezTo>
                    <a:cubicBezTo>
                      <a:pt x="0" y="158"/>
                      <a:pt x="0" y="231"/>
                      <a:pt x="39" y="255"/>
                    </a:cubicBezTo>
                    <a:cubicBezTo>
                      <a:pt x="46" y="259"/>
                      <a:pt x="55" y="261"/>
                      <a:pt x="64" y="261"/>
                    </a:cubicBezTo>
                    <a:cubicBezTo>
                      <a:pt x="103" y="261"/>
                      <a:pt x="150" y="226"/>
                      <a:pt x="181" y="172"/>
                    </a:cubicBezTo>
                    <a:cubicBezTo>
                      <a:pt x="221" y="104"/>
                      <a:pt x="221" y="31"/>
                      <a:pt x="181" y="7"/>
                    </a:cubicBezTo>
                    <a:cubicBezTo>
                      <a:pt x="173" y="3"/>
                      <a:pt x="165" y="1"/>
                      <a:pt x="155" y="1"/>
                    </a:cubicBezTo>
                    <a:close/>
                  </a:path>
                </a:pathLst>
              </a:custGeom>
              <a:solidFill>
                <a:srgbClr val="003B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7"/>
              <p:cNvSpPr/>
              <p:nvPr/>
            </p:nvSpPr>
            <p:spPr>
              <a:xfrm>
                <a:off x="8376422" y="2380189"/>
                <a:ext cx="12628" cy="69364"/>
              </a:xfrm>
              <a:custGeom>
                <a:avLst/>
                <a:gdLst/>
                <a:ahLst/>
                <a:cxnLst/>
                <a:rect l="l" t="t" r="r" b="b"/>
                <a:pathLst>
                  <a:path w="286" h="1571" extrusionOk="0">
                    <a:moveTo>
                      <a:pt x="1" y="1"/>
                    </a:moveTo>
                    <a:lnTo>
                      <a:pt x="1" y="1300"/>
                    </a:lnTo>
                    <a:cubicBezTo>
                      <a:pt x="1" y="1345"/>
                      <a:pt x="65" y="1570"/>
                      <a:pt x="143" y="1570"/>
                    </a:cubicBezTo>
                    <a:cubicBezTo>
                      <a:pt x="222" y="1570"/>
                      <a:pt x="285" y="1534"/>
                      <a:pt x="285" y="1489"/>
                    </a:cubicBezTo>
                    <a:lnTo>
                      <a:pt x="285" y="1"/>
                    </a:lnTo>
                    <a:cubicBezTo>
                      <a:pt x="285" y="46"/>
                      <a:pt x="222" y="84"/>
                      <a:pt x="143" y="84"/>
                    </a:cubicBezTo>
                    <a:cubicBezTo>
                      <a:pt x="65" y="84"/>
                      <a:pt x="1" y="4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7"/>
              <p:cNvSpPr/>
              <p:nvPr/>
            </p:nvSpPr>
            <p:spPr>
              <a:xfrm>
                <a:off x="8365031" y="2325837"/>
                <a:ext cx="64816" cy="74265"/>
              </a:xfrm>
              <a:custGeom>
                <a:avLst/>
                <a:gdLst/>
                <a:ahLst/>
                <a:cxnLst/>
                <a:rect l="l" t="t" r="r" b="b"/>
                <a:pathLst>
                  <a:path w="1468" h="1682" extrusionOk="0">
                    <a:moveTo>
                      <a:pt x="1" y="1"/>
                    </a:moveTo>
                    <a:lnTo>
                      <a:pt x="1" y="1258"/>
                    </a:lnTo>
                    <a:cubicBezTo>
                      <a:pt x="1" y="1491"/>
                      <a:pt x="330" y="1681"/>
                      <a:pt x="735" y="1681"/>
                    </a:cubicBezTo>
                    <a:cubicBezTo>
                      <a:pt x="1140" y="1681"/>
                      <a:pt x="1467" y="1491"/>
                      <a:pt x="1467" y="1258"/>
                    </a:cubicBezTo>
                    <a:lnTo>
                      <a:pt x="1467" y="431"/>
                    </a:lnTo>
                    <a:cubicBezTo>
                      <a:pt x="1467" y="508"/>
                      <a:pt x="1432" y="534"/>
                      <a:pt x="1371" y="534"/>
                    </a:cubicBezTo>
                    <a:cubicBezTo>
                      <a:pt x="1245" y="534"/>
                      <a:pt x="1007" y="424"/>
                      <a:pt x="735" y="424"/>
                    </a:cubicBezTo>
                    <a:cubicBezTo>
                      <a:pt x="330" y="424"/>
                      <a:pt x="1" y="2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7"/>
              <p:cNvSpPr/>
              <p:nvPr/>
            </p:nvSpPr>
            <p:spPr>
              <a:xfrm>
                <a:off x="8368210" y="2310649"/>
                <a:ext cx="58061" cy="49848"/>
              </a:xfrm>
              <a:custGeom>
                <a:avLst/>
                <a:gdLst/>
                <a:ahLst/>
                <a:cxnLst/>
                <a:rect l="l" t="t" r="r" b="b"/>
                <a:pathLst>
                  <a:path w="1315" h="1129" extrusionOk="0">
                    <a:moveTo>
                      <a:pt x="475" y="0"/>
                    </a:moveTo>
                    <a:cubicBezTo>
                      <a:pt x="383" y="0"/>
                      <a:pt x="292" y="19"/>
                      <a:pt x="213" y="61"/>
                    </a:cubicBezTo>
                    <a:cubicBezTo>
                      <a:pt x="93" y="125"/>
                      <a:pt x="24" y="234"/>
                      <a:pt x="13" y="360"/>
                    </a:cubicBezTo>
                    <a:cubicBezTo>
                      <a:pt x="1" y="483"/>
                      <a:pt x="42" y="604"/>
                      <a:pt x="107" y="709"/>
                    </a:cubicBezTo>
                    <a:cubicBezTo>
                      <a:pt x="265" y="959"/>
                      <a:pt x="573" y="1128"/>
                      <a:pt x="852" y="1128"/>
                    </a:cubicBezTo>
                    <a:cubicBezTo>
                      <a:pt x="867" y="1128"/>
                      <a:pt x="882" y="1128"/>
                      <a:pt x="897" y="1127"/>
                    </a:cubicBezTo>
                    <a:cubicBezTo>
                      <a:pt x="1134" y="1110"/>
                      <a:pt x="1311" y="964"/>
                      <a:pt x="1314" y="739"/>
                    </a:cubicBezTo>
                    <a:cubicBezTo>
                      <a:pt x="1315" y="716"/>
                      <a:pt x="1314" y="716"/>
                      <a:pt x="1314" y="716"/>
                    </a:cubicBezTo>
                    <a:cubicBezTo>
                      <a:pt x="1313" y="656"/>
                      <a:pt x="1300" y="597"/>
                      <a:pt x="1278" y="541"/>
                    </a:cubicBezTo>
                    <a:cubicBezTo>
                      <a:pt x="1177" y="277"/>
                      <a:pt x="895" y="61"/>
                      <a:pt x="598" y="11"/>
                    </a:cubicBezTo>
                    <a:cubicBezTo>
                      <a:pt x="558" y="4"/>
                      <a:pt x="516"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7"/>
              <p:cNvSpPr/>
              <p:nvPr/>
            </p:nvSpPr>
            <p:spPr>
              <a:xfrm>
                <a:off x="8372890" y="2329369"/>
                <a:ext cx="49186" cy="34218"/>
              </a:xfrm>
              <a:custGeom>
                <a:avLst/>
                <a:gdLst/>
                <a:ahLst/>
                <a:cxnLst/>
                <a:rect l="l" t="t" r="r" b="b"/>
                <a:pathLst>
                  <a:path w="1114" h="775" extrusionOk="0">
                    <a:moveTo>
                      <a:pt x="0" y="0"/>
                    </a:moveTo>
                    <a:lnTo>
                      <a:pt x="0" y="396"/>
                    </a:lnTo>
                    <a:cubicBezTo>
                      <a:pt x="121" y="544"/>
                      <a:pt x="295" y="664"/>
                      <a:pt x="490" y="728"/>
                    </a:cubicBezTo>
                    <a:cubicBezTo>
                      <a:pt x="580" y="757"/>
                      <a:pt x="675" y="775"/>
                      <a:pt x="770" y="775"/>
                    </a:cubicBezTo>
                    <a:cubicBezTo>
                      <a:pt x="846" y="775"/>
                      <a:pt x="921" y="763"/>
                      <a:pt x="992" y="738"/>
                    </a:cubicBezTo>
                    <a:cubicBezTo>
                      <a:pt x="1035" y="722"/>
                      <a:pt x="1076" y="701"/>
                      <a:pt x="1113" y="675"/>
                    </a:cubicBezTo>
                    <a:lnTo>
                      <a:pt x="1113" y="290"/>
                    </a:lnTo>
                    <a:cubicBezTo>
                      <a:pt x="1107" y="482"/>
                      <a:pt x="959" y="606"/>
                      <a:pt x="756" y="620"/>
                    </a:cubicBezTo>
                    <a:cubicBezTo>
                      <a:pt x="743" y="621"/>
                      <a:pt x="730" y="621"/>
                      <a:pt x="716" y="621"/>
                    </a:cubicBezTo>
                    <a:cubicBezTo>
                      <a:pt x="479" y="621"/>
                      <a:pt x="216" y="477"/>
                      <a:pt x="83" y="263"/>
                    </a:cubicBezTo>
                    <a:cubicBezTo>
                      <a:pt x="33" y="183"/>
                      <a:pt x="0" y="9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7"/>
              <p:cNvSpPr/>
              <p:nvPr/>
            </p:nvSpPr>
            <p:spPr>
              <a:xfrm>
                <a:off x="8372890" y="2314269"/>
                <a:ext cx="49186" cy="42563"/>
              </a:xfrm>
              <a:custGeom>
                <a:avLst/>
                <a:gdLst/>
                <a:ahLst/>
                <a:cxnLst/>
                <a:rect l="l" t="t" r="r" b="b"/>
                <a:pathLst>
                  <a:path w="1114" h="964" extrusionOk="0">
                    <a:moveTo>
                      <a:pt x="395" y="1"/>
                    </a:moveTo>
                    <a:cubicBezTo>
                      <a:pt x="317" y="1"/>
                      <a:pt x="240" y="16"/>
                      <a:pt x="173" y="53"/>
                    </a:cubicBezTo>
                    <a:cubicBezTo>
                      <a:pt x="70" y="108"/>
                      <a:pt x="12" y="200"/>
                      <a:pt x="1" y="308"/>
                    </a:cubicBezTo>
                    <a:cubicBezTo>
                      <a:pt x="0" y="320"/>
                      <a:pt x="0" y="332"/>
                      <a:pt x="0" y="343"/>
                    </a:cubicBezTo>
                    <a:cubicBezTo>
                      <a:pt x="0" y="436"/>
                      <a:pt x="33" y="527"/>
                      <a:pt x="83" y="606"/>
                    </a:cubicBezTo>
                    <a:cubicBezTo>
                      <a:pt x="218" y="819"/>
                      <a:pt x="479" y="963"/>
                      <a:pt x="716" y="963"/>
                    </a:cubicBezTo>
                    <a:cubicBezTo>
                      <a:pt x="730" y="963"/>
                      <a:pt x="743" y="963"/>
                      <a:pt x="756" y="962"/>
                    </a:cubicBezTo>
                    <a:cubicBezTo>
                      <a:pt x="959" y="949"/>
                      <a:pt x="1111" y="824"/>
                      <a:pt x="1113" y="632"/>
                    </a:cubicBezTo>
                    <a:cubicBezTo>
                      <a:pt x="1113" y="612"/>
                      <a:pt x="1113" y="612"/>
                      <a:pt x="1113" y="612"/>
                    </a:cubicBezTo>
                    <a:cubicBezTo>
                      <a:pt x="1112" y="562"/>
                      <a:pt x="1100" y="510"/>
                      <a:pt x="1082" y="462"/>
                    </a:cubicBezTo>
                    <a:cubicBezTo>
                      <a:pt x="997" y="237"/>
                      <a:pt x="755" y="53"/>
                      <a:pt x="502" y="10"/>
                    </a:cubicBezTo>
                    <a:cubicBezTo>
                      <a:pt x="467" y="4"/>
                      <a:pt x="431" y="1"/>
                      <a:pt x="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7"/>
              <p:cNvSpPr/>
              <p:nvPr/>
            </p:nvSpPr>
            <p:spPr>
              <a:xfrm>
                <a:off x="8364678" y="2307558"/>
                <a:ext cx="66096" cy="56030"/>
              </a:xfrm>
              <a:custGeom>
                <a:avLst/>
                <a:gdLst/>
                <a:ahLst/>
                <a:cxnLst/>
                <a:rect l="l" t="t" r="r" b="b"/>
                <a:pathLst>
                  <a:path w="1497" h="1269" extrusionOk="0">
                    <a:moveTo>
                      <a:pt x="554" y="70"/>
                    </a:moveTo>
                    <a:cubicBezTo>
                      <a:pt x="813" y="70"/>
                      <a:pt x="1098" y="218"/>
                      <a:pt x="1263" y="439"/>
                    </a:cubicBezTo>
                    <a:cubicBezTo>
                      <a:pt x="1330" y="529"/>
                      <a:pt x="1379" y="633"/>
                      <a:pt x="1391" y="743"/>
                    </a:cubicBezTo>
                    <a:cubicBezTo>
                      <a:pt x="1393" y="760"/>
                      <a:pt x="1394" y="779"/>
                      <a:pt x="1394" y="786"/>
                    </a:cubicBezTo>
                    <a:lnTo>
                      <a:pt x="1394" y="801"/>
                    </a:lnTo>
                    <a:cubicBezTo>
                      <a:pt x="1393" y="973"/>
                      <a:pt x="1292" y="1110"/>
                      <a:pt x="1120" y="1169"/>
                    </a:cubicBezTo>
                    <a:cubicBezTo>
                      <a:pt x="1059" y="1189"/>
                      <a:pt x="995" y="1198"/>
                      <a:pt x="930" y="1198"/>
                    </a:cubicBezTo>
                    <a:cubicBezTo>
                      <a:pt x="841" y="1198"/>
                      <a:pt x="750" y="1180"/>
                      <a:pt x="666" y="1151"/>
                    </a:cubicBezTo>
                    <a:cubicBezTo>
                      <a:pt x="527" y="1102"/>
                      <a:pt x="402" y="1022"/>
                      <a:pt x="305" y="925"/>
                    </a:cubicBezTo>
                    <a:cubicBezTo>
                      <a:pt x="186" y="806"/>
                      <a:pt x="91" y="642"/>
                      <a:pt x="90" y="473"/>
                    </a:cubicBezTo>
                    <a:cubicBezTo>
                      <a:pt x="89" y="270"/>
                      <a:pt x="229" y="106"/>
                      <a:pt x="473" y="75"/>
                    </a:cubicBezTo>
                    <a:cubicBezTo>
                      <a:pt x="500" y="72"/>
                      <a:pt x="526" y="70"/>
                      <a:pt x="554" y="70"/>
                    </a:cubicBezTo>
                    <a:close/>
                    <a:moveTo>
                      <a:pt x="529" y="0"/>
                    </a:moveTo>
                    <a:cubicBezTo>
                      <a:pt x="420" y="0"/>
                      <a:pt x="312" y="23"/>
                      <a:pt x="219" y="79"/>
                    </a:cubicBezTo>
                    <a:cubicBezTo>
                      <a:pt x="95" y="152"/>
                      <a:pt x="23" y="269"/>
                      <a:pt x="11" y="408"/>
                    </a:cubicBezTo>
                    <a:cubicBezTo>
                      <a:pt x="0" y="526"/>
                      <a:pt x="35" y="647"/>
                      <a:pt x="90" y="750"/>
                    </a:cubicBezTo>
                    <a:cubicBezTo>
                      <a:pt x="117" y="798"/>
                      <a:pt x="149" y="845"/>
                      <a:pt x="186" y="890"/>
                    </a:cubicBezTo>
                    <a:cubicBezTo>
                      <a:pt x="307" y="1038"/>
                      <a:pt x="481" y="1158"/>
                      <a:pt x="676" y="1222"/>
                    </a:cubicBezTo>
                    <a:cubicBezTo>
                      <a:pt x="766" y="1251"/>
                      <a:pt x="862" y="1269"/>
                      <a:pt x="956" y="1269"/>
                    </a:cubicBezTo>
                    <a:cubicBezTo>
                      <a:pt x="1033" y="1269"/>
                      <a:pt x="1108" y="1257"/>
                      <a:pt x="1178" y="1232"/>
                    </a:cubicBezTo>
                    <a:cubicBezTo>
                      <a:pt x="1222" y="1216"/>
                      <a:pt x="1263" y="1195"/>
                      <a:pt x="1299" y="1169"/>
                    </a:cubicBezTo>
                    <a:cubicBezTo>
                      <a:pt x="1335" y="1143"/>
                      <a:pt x="1367" y="1113"/>
                      <a:pt x="1395" y="1076"/>
                    </a:cubicBezTo>
                    <a:cubicBezTo>
                      <a:pt x="1496" y="938"/>
                      <a:pt x="1495" y="758"/>
                      <a:pt x="1431" y="597"/>
                    </a:cubicBezTo>
                    <a:cubicBezTo>
                      <a:pt x="1316" y="309"/>
                      <a:pt x="1003" y="67"/>
                      <a:pt x="669" y="12"/>
                    </a:cubicBezTo>
                    <a:cubicBezTo>
                      <a:pt x="623" y="5"/>
                      <a:pt x="576" y="0"/>
                      <a:pt x="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283" name="Google Shape;1283;p27"/>
          <p:cNvCxnSpPr>
            <a:stCxn id="1284" idx="3"/>
            <a:endCxn id="940" idx="6"/>
          </p:cNvCxnSpPr>
          <p:nvPr/>
        </p:nvCxnSpPr>
        <p:spPr>
          <a:xfrm rot="-5400000" flipH="1">
            <a:off x="306748" y="2811169"/>
            <a:ext cx="1028700" cy="668100"/>
          </a:xfrm>
          <a:prstGeom prst="bentConnector2">
            <a:avLst/>
          </a:prstGeom>
          <a:noFill/>
          <a:ln w="9525" cap="flat" cmpd="sng">
            <a:solidFill>
              <a:schemeClr val="dk1"/>
            </a:solidFill>
            <a:prstDash val="solid"/>
            <a:round/>
            <a:headEnd type="none" w="med" len="med"/>
            <a:tailEnd type="oval" w="med" len="med"/>
          </a:ln>
        </p:spPr>
      </p:cxnSp>
      <p:cxnSp>
        <p:nvCxnSpPr>
          <p:cNvPr id="1285" name="Google Shape;1285;p27"/>
          <p:cNvCxnSpPr>
            <a:stCxn id="927" idx="3"/>
            <a:endCxn id="956" idx="0"/>
          </p:cNvCxnSpPr>
          <p:nvPr/>
        </p:nvCxnSpPr>
        <p:spPr>
          <a:xfrm>
            <a:off x="7566500" y="802750"/>
            <a:ext cx="257400" cy="750300"/>
          </a:xfrm>
          <a:prstGeom prst="bentConnector2">
            <a:avLst/>
          </a:prstGeom>
          <a:noFill/>
          <a:ln w="9525" cap="flat" cmpd="sng">
            <a:solidFill>
              <a:schemeClr val="dk1"/>
            </a:solidFill>
            <a:prstDash val="solid"/>
            <a:round/>
            <a:headEnd type="none" w="med" len="med"/>
            <a:tailEnd type="oval" w="med" len="med"/>
          </a:ln>
        </p:spPr>
      </p:cxnSp>
      <p:grpSp>
        <p:nvGrpSpPr>
          <p:cNvPr id="1286" name="Google Shape;1286;p27"/>
          <p:cNvGrpSpPr/>
          <p:nvPr/>
        </p:nvGrpSpPr>
        <p:grpSpPr>
          <a:xfrm>
            <a:off x="103511" y="969000"/>
            <a:ext cx="2045405" cy="1947000"/>
            <a:chOff x="113886" y="727875"/>
            <a:chExt cx="2045405" cy="1947000"/>
          </a:xfrm>
        </p:grpSpPr>
        <p:sp>
          <p:nvSpPr>
            <p:cNvPr id="1284" name="Google Shape;1284;p27"/>
            <p:cNvSpPr/>
            <p:nvPr/>
          </p:nvSpPr>
          <p:spPr>
            <a:xfrm>
              <a:off x="212291" y="727875"/>
              <a:ext cx="1947000" cy="1947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 name="Google Shape;1287;p27"/>
            <p:cNvGrpSpPr/>
            <p:nvPr/>
          </p:nvGrpSpPr>
          <p:grpSpPr>
            <a:xfrm>
              <a:off x="113886" y="1218408"/>
              <a:ext cx="1947002" cy="1126405"/>
              <a:chOff x="351068" y="1218433"/>
              <a:chExt cx="1669384" cy="965793"/>
            </a:xfrm>
          </p:grpSpPr>
          <p:grpSp>
            <p:nvGrpSpPr>
              <p:cNvPr id="1288" name="Google Shape;1288;p27"/>
              <p:cNvGrpSpPr/>
              <p:nvPr/>
            </p:nvGrpSpPr>
            <p:grpSpPr>
              <a:xfrm>
                <a:off x="351068" y="1218433"/>
                <a:ext cx="1669384" cy="965793"/>
                <a:chOff x="1257700" y="2369700"/>
                <a:chExt cx="644475" cy="372850"/>
              </a:xfrm>
            </p:grpSpPr>
            <p:sp>
              <p:nvSpPr>
                <p:cNvPr id="1289" name="Google Shape;1289;p27"/>
                <p:cNvSpPr/>
                <p:nvPr/>
              </p:nvSpPr>
              <p:spPr>
                <a:xfrm>
                  <a:off x="1664900" y="2632025"/>
                  <a:ext cx="550" cy="650"/>
                </a:xfrm>
                <a:custGeom>
                  <a:avLst/>
                  <a:gdLst/>
                  <a:ahLst/>
                  <a:cxnLst/>
                  <a:rect l="l" t="t" r="r" b="b"/>
                  <a:pathLst>
                    <a:path w="22" h="26" extrusionOk="0">
                      <a:moveTo>
                        <a:pt x="11" y="1"/>
                      </a:moveTo>
                      <a:lnTo>
                        <a:pt x="1" y="20"/>
                      </a:lnTo>
                      <a:cubicBezTo>
                        <a:pt x="4" y="22"/>
                        <a:pt x="7" y="23"/>
                        <a:pt x="11" y="25"/>
                      </a:cubicBezTo>
                      <a:lnTo>
                        <a:pt x="22" y="7"/>
                      </a:lnTo>
                      <a:lnTo>
                        <a:pt x="11" y="1"/>
                      </a:lnTo>
                      <a:close/>
                    </a:path>
                  </a:pathLst>
                </a:custGeom>
                <a:solidFill>
                  <a:srgbClr val="FFC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7"/>
                <p:cNvSpPr/>
                <p:nvPr/>
              </p:nvSpPr>
              <p:spPr>
                <a:xfrm>
                  <a:off x="1284875" y="2513100"/>
                  <a:ext cx="209650" cy="197600"/>
                </a:xfrm>
                <a:custGeom>
                  <a:avLst/>
                  <a:gdLst/>
                  <a:ahLst/>
                  <a:cxnLst/>
                  <a:rect l="l" t="t" r="r" b="b"/>
                  <a:pathLst>
                    <a:path w="8386" h="7904" extrusionOk="0">
                      <a:moveTo>
                        <a:pt x="6828" y="0"/>
                      </a:moveTo>
                      <a:cubicBezTo>
                        <a:pt x="5378" y="352"/>
                        <a:pt x="3671" y="598"/>
                        <a:pt x="2042" y="695"/>
                      </a:cubicBezTo>
                      <a:cubicBezTo>
                        <a:pt x="1484" y="727"/>
                        <a:pt x="556" y="913"/>
                        <a:pt x="0" y="954"/>
                      </a:cubicBezTo>
                      <a:cubicBezTo>
                        <a:pt x="40" y="1018"/>
                        <a:pt x="1892" y="3806"/>
                        <a:pt x="1996" y="4209"/>
                      </a:cubicBezTo>
                      <a:cubicBezTo>
                        <a:pt x="2206" y="5019"/>
                        <a:pt x="2295" y="5858"/>
                        <a:pt x="2305" y="6694"/>
                      </a:cubicBezTo>
                      <a:cubicBezTo>
                        <a:pt x="2308" y="7079"/>
                        <a:pt x="1912" y="7519"/>
                        <a:pt x="1882" y="7904"/>
                      </a:cubicBezTo>
                      <a:cubicBezTo>
                        <a:pt x="2521" y="7821"/>
                        <a:pt x="3516" y="7647"/>
                        <a:pt x="4126" y="7529"/>
                      </a:cubicBezTo>
                      <a:cubicBezTo>
                        <a:pt x="4922" y="7378"/>
                        <a:pt x="5722" y="7227"/>
                        <a:pt x="6587" y="7176"/>
                      </a:cubicBezTo>
                      <a:cubicBezTo>
                        <a:pt x="6838" y="7161"/>
                        <a:pt x="7090" y="7154"/>
                        <a:pt x="7343" y="7154"/>
                      </a:cubicBezTo>
                      <a:cubicBezTo>
                        <a:pt x="7652" y="7154"/>
                        <a:pt x="7962" y="7164"/>
                        <a:pt x="8270" y="7179"/>
                      </a:cubicBezTo>
                      <a:cubicBezTo>
                        <a:pt x="8309" y="7182"/>
                        <a:pt x="8347" y="7184"/>
                        <a:pt x="8386" y="7186"/>
                      </a:cubicBezTo>
                      <a:lnTo>
                        <a:pt x="6828" y="0"/>
                      </a:lnTo>
                      <a:close/>
                    </a:path>
                  </a:pathLst>
                </a:custGeom>
                <a:solidFill>
                  <a:srgbClr val="FF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7"/>
                <p:cNvSpPr/>
                <p:nvPr/>
              </p:nvSpPr>
              <p:spPr>
                <a:xfrm>
                  <a:off x="1389900" y="2369700"/>
                  <a:ext cx="282500" cy="351300"/>
                </a:xfrm>
                <a:custGeom>
                  <a:avLst/>
                  <a:gdLst/>
                  <a:ahLst/>
                  <a:cxnLst/>
                  <a:rect l="l" t="t" r="r" b="b"/>
                  <a:pathLst>
                    <a:path w="11300" h="14052" extrusionOk="0">
                      <a:moveTo>
                        <a:pt x="10924" y="1"/>
                      </a:moveTo>
                      <a:cubicBezTo>
                        <a:pt x="10833" y="1"/>
                        <a:pt x="10738" y="27"/>
                        <a:pt x="10654" y="57"/>
                      </a:cubicBezTo>
                      <a:cubicBezTo>
                        <a:pt x="10448" y="130"/>
                        <a:pt x="10243" y="215"/>
                        <a:pt x="10040" y="296"/>
                      </a:cubicBezTo>
                      <a:cubicBezTo>
                        <a:pt x="9115" y="661"/>
                        <a:pt x="8249" y="1189"/>
                        <a:pt x="7331" y="1521"/>
                      </a:cubicBezTo>
                      <a:cubicBezTo>
                        <a:pt x="6374" y="1869"/>
                        <a:pt x="4328" y="2680"/>
                        <a:pt x="4328" y="2680"/>
                      </a:cubicBezTo>
                      <a:cubicBezTo>
                        <a:pt x="4328" y="2680"/>
                        <a:pt x="1420" y="4570"/>
                        <a:pt x="1071" y="6621"/>
                      </a:cubicBezTo>
                      <a:cubicBezTo>
                        <a:pt x="936" y="7410"/>
                        <a:pt x="869" y="8178"/>
                        <a:pt x="724" y="8943"/>
                      </a:cubicBezTo>
                      <a:cubicBezTo>
                        <a:pt x="617" y="9503"/>
                        <a:pt x="330" y="10013"/>
                        <a:pt x="170" y="10560"/>
                      </a:cubicBezTo>
                      <a:cubicBezTo>
                        <a:pt x="9" y="11108"/>
                        <a:pt x="0" y="11760"/>
                        <a:pt x="382" y="12184"/>
                      </a:cubicBezTo>
                      <a:cubicBezTo>
                        <a:pt x="591" y="12415"/>
                        <a:pt x="888" y="12545"/>
                        <a:pt x="1183" y="12646"/>
                      </a:cubicBezTo>
                      <a:cubicBezTo>
                        <a:pt x="1698" y="12820"/>
                        <a:pt x="5107" y="13372"/>
                        <a:pt x="5545" y="13568"/>
                      </a:cubicBezTo>
                      <a:cubicBezTo>
                        <a:pt x="6160" y="13842"/>
                        <a:pt x="7562" y="13990"/>
                        <a:pt x="8729" y="14052"/>
                      </a:cubicBezTo>
                      <a:lnTo>
                        <a:pt x="8729" y="10339"/>
                      </a:lnTo>
                      <a:lnTo>
                        <a:pt x="10487" y="10339"/>
                      </a:lnTo>
                      <a:lnTo>
                        <a:pt x="10487" y="5908"/>
                      </a:lnTo>
                      <a:cubicBezTo>
                        <a:pt x="9911" y="5692"/>
                        <a:pt x="9074" y="5387"/>
                        <a:pt x="8823" y="5300"/>
                      </a:cubicBezTo>
                      <a:cubicBezTo>
                        <a:pt x="8477" y="5178"/>
                        <a:pt x="8240" y="4886"/>
                        <a:pt x="8188" y="4521"/>
                      </a:cubicBezTo>
                      <a:cubicBezTo>
                        <a:pt x="8075" y="3715"/>
                        <a:pt x="8752" y="3140"/>
                        <a:pt x="9380" y="2778"/>
                      </a:cubicBezTo>
                      <a:cubicBezTo>
                        <a:pt x="10059" y="2388"/>
                        <a:pt x="10913" y="2049"/>
                        <a:pt x="11208" y="1253"/>
                      </a:cubicBezTo>
                      <a:cubicBezTo>
                        <a:pt x="11284" y="1050"/>
                        <a:pt x="11300" y="837"/>
                        <a:pt x="11294" y="623"/>
                      </a:cubicBezTo>
                      <a:cubicBezTo>
                        <a:pt x="11288" y="456"/>
                        <a:pt x="11290" y="250"/>
                        <a:pt x="11179" y="114"/>
                      </a:cubicBezTo>
                      <a:cubicBezTo>
                        <a:pt x="11111" y="30"/>
                        <a:pt x="11020" y="1"/>
                        <a:pt x="10924" y="1"/>
                      </a:cubicBezTo>
                      <a:close/>
                    </a:path>
                  </a:pathLst>
                </a:custGeom>
                <a:solidFill>
                  <a:srgbClr val="F8C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7"/>
                <p:cNvSpPr/>
                <p:nvPr/>
              </p:nvSpPr>
              <p:spPr>
                <a:xfrm>
                  <a:off x="1501250" y="2492000"/>
                  <a:ext cx="400925" cy="248475"/>
                </a:xfrm>
                <a:custGeom>
                  <a:avLst/>
                  <a:gdLst/>
                  <a:ahLst/>
                  <a:cxnLst/>
                  <a:rect l="l" t="t" r="r" b="b"/>
                  <a:pathLst>
                    <a:path w="16037" h="9939" extrusionOk="0">
                      <a:moveTo>
                        <a:pt x="3146" y="1"/>
                      </a:moveTo>
                      <a:cubicBezTo>
                        <a:pt x="2579" y="1"/>
                        <a:pt x="2028" y="168"/>
                        <a:pt x="1490" y="349"/>
                      </a:cubicBezTo>
                      <a:cubicBezTo>
                        <a:pt x="989" y="519"/>
                        <a:pt x="492" y="703"/>
                        <a:pt x="0" y="900"/>
                      </a:cubicBezTo>
                      <a:lnTo>
                        <a:pt x="0" y="8470"/>
                      </a:lnTo>
                      <a:cubicBezTo>
                        <a:pt x="2031" y="8896"/>
                        <a:pt x="3734" y="9679"/>
                        <a:pt x="5785" y="9938"/>
                      </a:cubicBezTo>
                      <a:lnTo>
                        <a:pt x="6043" y="8219"/>
                      </a:lnTo>
                      <a:lnTo>
                        <a:pt x="6295" y="8219"/>
                      </a:lnTo>
                      <a:cubicBezTo>
                        <a:pt x="6276" y="8164"/>
                        <a:pt x="6278" y="8105"/>
                        <a:pt x="6316" y="8061"/>
                      </a:cubicBezTo>
                      <a:cubicBezTo>
                        <a:pt x="6998" y="8116"/>
                        <a:pt x="7741" y="8212"/>
                        <a:pt x="8383" y="8212"/>
                      </a:cubicBezTo>
                      <a:cubicBezTo>
                        <a:pt x="8789" y="8212"/>
                        <a:pt x="9155" y="8174"/>
                        <a:pt x="9438" y="8063"/>
                      </a:cubicBezTo>
                      <a:cubicBezTo>
                        <a:pt x="10170" y="7778"/>
                        <a:pt x="9777" y="6416"/>
                        <a:pt x="9777" y="6416"/>
                      </a:cubicBezTo>
                      <a:cubicBezTo>
                        <a:pt x="9030" y="6352"/>
                        <a:pt x="8290" y="6259"/>
                        <a:pt x="7606" y="5964"/>
                      </a:cubicBezTo>
                      <a:cubicBezTo>
                        <a:pt x="7734" y="5733"/>
                        <a:pt x="8042" y="5689"/>
                        <a:pt x="8305" y="5686"/>
                      </a:cubicBezTo>
                      <a:cubicBezTo>
                        <a:pt x="8352" y="5685"/>
                        <a:pt x="8398" y="5685"/>
                        <a:pt x="8445" y="5685"/>
                      </a:cubicBezTo>
                      <a:cubicBezTo>
                        <a:pt x="9372" y="5685"/>
                        <a:pt x="10298" y="5817"/>
                        <a:pt x="11225" y="5817"/>
                      </a:cubicBezTo>
                      <a:cubicBezTo>
                        <a:pt x="11340" y="5817"/>
                        <a:pt x="11455" y="5815"/>
                        <a:pt x="11569" y="5811"/>
                      </a:cubicBezTo>
                      <a:cubicBezTo>
                        <a:pt x="12230" y="5785"/>
                        <a:pt x="13389" y="5574"/>
                        <a:pt x="13984" y="5296"/>
                      </a:cubicBezTo>
                      <a:lnTo>
                        <a:pt x="13796" y="3772"/>
                      </a:lnTo>
                      <a:cubicBezTo>
                        <a:pt x="12065" y="3647"/>
                        <a:pt x="10059" y="3575"/>
                        <a:pt x="8392" y="3094"/>
                      </a:cubicBezTo>
                      <a:lnTo>
                        <a:pt x="8392" y="3094"/>
                      </a:lnTo>
                      <a:cubicBezTo>
                        <a:pt x="9394" y="3250"/>
                        <a:pt x="10458" y="3309"/>
                        <a:pt x="11483" y="3309"/>
                      </a:cubicBezTo>
                      <a:cubicBezTo>
                        <a:pt x="12768" y="3309"/>
                        <a:pt x="13991" y="3217"/>
                        <a:pt x="14949" y="3108"/>
                      </a:cubicBezTo>
                      <a:cubicBezTo>
                        <a:pt x="15251" y="3073"/>
                        <a:pt x="15572" y="3001"/>
                        <a:pt x="15780" y="2779"/>
                      </a:cubicBezTo>
                      <a:cubicBezTo>
                        <a:pt x="15988" y="2557"/>
                        <a:pt x="16036" y="1728"/>
                        <a:pt x="15557" y="1415"/>
                      </a:cubicBezTo>
                      <a:cubicBezTo>
                        <a:pt x="15132" y="1138"/>
                        <a:pt x="14425" y="1058"/>
                        <a:pt x="13573" y="1058"/>
                      </a:cubicBezTo>
                      <a:cubicBezTo>
                        <a:pt x="12409" y="1058"/>
                        <a:pt x="10973" y="1208"/>
                        <a:pt x="9616" y="1208"/>
                      </a:cubicBezTo>
                      <a:cubicBezTo>
                        <a:pt x="9436" y="1208"/>
                        <a:pt x="9257" y="1205"/>
                        <a:pt x="9080" y="1199"/>
                      </a:cubicBezTo>
                      <a:cubicBezTo>
                        <a:pt x="8466" y="1178"/>
                        <a:pt x="7906" y="826"/>
                        <a:pt x="7304" y="707"/>
                      </a:cubicBezTo>
                      <a:cubicBezTo>
                        <a:pt x="6641" y="576"/>
                        <a:pt x="5961" y="562"/>
                        <a:pt x="5299" y="430"/>
                      </a:cubicBezTo>
                      <a:cubicBezTo>
                        <a:pt x="4585" y="286"/>
                        <a:pt x="3891" y="5"/>
                        <a:pt x="3164" y="1"/>
                      </a:cubicBezTo>
                      <a:cubicBezTo>
                        <a:pt x="3158" y="1"/>
                        <a:pt x="3152" y="1"/>
                        <a:pt x="3146" y="1"/>
                      </a:cubicBezTo>
                      <a:close/>
                    </a:path>
                  </a:pathLst>
                </a:custGeom>
                <a:solidFill>
                  <a:srgbClr val="FFC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7"/>
                <p:cNvSpPr/>
                <p:nvPr/>
              </p:nvSpPr>
              <p:spPr>
                <a:xfrm>
                  <a:off x="1829525" y="2585475"/>
                  <a:ext cx="36000" cy="40700"/>
                </a:xfrm>
                <a:custGeom>
                  <a:avLst/>
                  <a:gdLst/>
                  <a:ahLst/>
                  <a:cxnLst/>
                  <a:rect l="l" t="t" r="r" b="b"/>
                  <a:pathLst>
                    <a:path w="1440" h="1628" extrusionOk="0">
                      <a:moveTo>
                        <a:pt x="646" y="0"/>
                      </a:moveTo>
                      <a:cubicBezTo>
                        <a:pt x="368" y="0"/>
                        <a:pt x="99" y="110"/>
                        <a:pt x="61" y="354"/>
                      </a:cubicBezTo>
                      <a:cubicBezTo>
                        <a:pt x="1" y="738"/>
                        <a:pt x="30" y="1199"/>
                        <a:pt x="263" y="1513"/>
                      </a:cubicBezTo>
                      <a:cubicBezTo>
                        <a:pt x="327" y="1598"/>
                        <a:pt x="432" y="1628"/>
                        <a:pt x="546" y="1628"/>
                      </a:cubicBezTo>
                      <a:cubicBezTo>
                        <a:pt x="745" y="1628"/>
                        <a:pt x="970" y="1536"/>
                        <a:pt x="1032" y="1500"/>
                      </a:cubicBezTo>
                      <a:cubicBezTo>
                        <a:pt x="1247" y="1373"/>
                        <a:pt x="1417" y="1148"/>
                        <a:pt x="1437" y="823"/>
                      </a:cubicBezTo>
                      <a:cubicBezTo>
                        <a:pt x="1438" y="801"/>
                        <a:pt x="1440" y="779"/>
                        <a:pt x="1440" y="757"/>
                      </a:cubicBezTo>
                      <a:cubicBezTo>
                        <a:pt x="1438" y="523"/>
                        <a:pt x="1371" y="366"/>
                        <a:pt x="1225" y="205"/>
                      </a:cubicBezTo>
                      <a:cubicBezTo>
                        <a:pt x="1105" y="73"/>
                        <a:pt x="872" y="0"/>
                        <a:pt x="646" y="0"/>
                      </a:cubicBezTo>
                      <a:close/>
                    </a:path>
                  </a:pathLst>
                </a:custGeom>
                <a:solidFill>
                  <a:srgbClr val="FFC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7"/>
                <p:cNvSpPr/>
                <p:nvPr/>
              </p:nvSpPr>
              <p:spPr>
                <a:xfrm>
                  <a:off x="1501250" y="2492000"/>
                  <a:ext cx="389025" cy="194375"/>
                </a:xfrm>
                <a:custGeom>
                  <a:avLst/>
                  <a:gdLst/>
                  <a:ahLst/>
                  <a:cxnLst/>
                  <a:rect l="l" t="t" r="r" b="b"/>
                  <a:pathLst>
                    <a:path w="15561" h="7775" extrusionOk="0">
                      <a:moveTo>
                        <a:pt x="3146" y="1"/>
                      </a:moveTo>
                      <a:cubicBezTo>
                        <a:pt x="2579" y="1"/>
                        <a:pt x="2028" y="168"/>
                        <a:pt x="1490" y="349"/>
                      </a:cubicBezTo>
                      <a:cubicBezTo>
                        <a:pt x="989" y="520"/>
                        <a:pt x="492" y="703"/>
                        <a:pt x="0" y="900"/>
                      </a:cubicBezTo>
                      <a:lnTo>
                        <a:pt x="0" y="7775"/>
                      </a:lnTo>
                      <a:cubicBezTo>
                        <a:pt x="123" y="7641"/>
                        <a:pt x="256" y="7516"/>
                        <a:pt x="402" y="7402"/>
                      </a:cubicBezTo>
                      <a:cubicBezTo>
                        <a:pt x="2078" y="6070"/>
                        <a:pt x="4126" y="5749"/>
                        <a:pt x="6176" y="5749"/>
                      </a:cubicBezTo>
                      <a:cubicBezTo>
                        <a:pt x="6708" y="5749"/>
                        <a:pt x="7240" y="5770"/>
                        <a:pt x="7765" y="5801"/>
                      </a:cubicBezTo>
                      <a:cubicBezTo>
                        <a:pt x="7916" y="5710"/>
                        <a:pt x="8122" y="5688"/>
                        <a:pt x="8305" y="5686"/>
                      </a:cubicBezTo>
                      <a:cubicBezTo>
                        <a:pt x="8354" y="5685"/>
                        <a:pt x="8404" y="5685"/>
                        <a:pt x="8453" y="5685"/>
                      </a:cubicBezTo>
                      <a:cubicBezTo>
                        <a:pt x="8988" y="5685"/>
                        <a:pt x="9522" y="5729"/>
                        <a:pt x="10057" y="5766"/>
                      </a:cubicBezTo>
                      <a:cubicBezTo>
                        <a:pt x="10151" y="5538"/>
                        <a:pt x="10303" y="5345"/>
                        <a:pt x="10511" y="5224"/>
                      </a:cubicBezTo>
                      <a:cubicBezTo>
                        <a:pt x="11353" y="4700"/>
                        <a:pt x="12328" y="4407"/>
                        <a:pt x="12980" y="3716"/>
                      </a:cubicBezTo>
                      <a:cubicBezTo>
                        <a:pt x="11456" y="3615"/>
                        <a:pt x="9804" y="3500"/>
                        <a:pt x="8392" y="3094"/>
                      </a:cubicBezTo>
                      <a:lnTo>
                        <a:pt x="8392" y="3094"/>
                      </a:lnTo>
                      <a:cubicBezTo>
                        <a:pt x="9394" y="3250"/>
                        <a:pt x="10458" y="3309"/>
                        <a:pt x="11482" y="3309"/>
                      </a:cubicBezTo>
                      <a:cubicBezTo>
                        <a:pt x="12438" y="3309"/>
                        <a:pt x="13359" y="3258"/>
                        <a:pt x="14162" y="3187"/>
                      </a:cubicBezTo>
                      <a:cubicBezTo>
                        <a:pt x="14908" y="2724"/>
                        <a:pt x="15560" y="2142"/>
                        <a:pt x="15253" y="1266"/>
                      </a:cubicBezTo>
                      <a:cubicBezTo>
                        <a:pt x="14828" y="1108"/>
                        <a:pt x="14246" y="1058"/>
                        <a:pt x="13573" y="1058"/>
                      </a:cubicBezTo>
                      <a:cubicBezTo>
                        <a:pt x="12408" y="1058"/>
                        <a:pt x="10973" y="1208"/>
                        <a:pt x="9616" y="1208"/>
                      </a:cubicBezTo>
                      <a:cubicBezTo>
                        <a:pt x="9436" y="1208"/>
                        <a:pt x="9258" y="1205"/>
                        <a:pt x="9081" y="1199"/>
                      </a:cubicBezTo>
                      <a:cubicBezTo>
                        <a:pt x="8466" y="1178"/>
                        <a:pt x="7907" y="826"/>
                        <a:pt x="7304" y="707"/>
                      </a:cubicBezTo>
                      <a:cubicBezTo>
                        <a:pt x="6641" y="576"/>
                        <a:pt x="5961" y="562"/>
                        <a:pt x="5299" y="430"/>
                      </a:cubicBezTo>
                      <a:cubicBezTo>
                        <a:pt x="4585" y="286"/>
                        <a:pt x="3891" y="5"/>
                        <a:pt x="3164" y="1"/>
                      </a:cubicBezTo>
                      <a:cubicBezTo>
                        <a:pt x="3158" y="1"/>
                        <a:pt x="3152" y="1"/>
                        <a:pt x="3146" y="1"/>
                      </a:cubicBezTo>
                      <a:close/>
                    </a:path>
                  </a:pathLst>
                </a:custGeom>
                <a:solidFill>
                  <a:srgbClr val="FF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7"/>
                <p:cNvSpPr/>
                <p:nvPr/>
              </p:nvSpPr>
              <p:spPr>
                <a:xfrm>
                  <a:off x="1501250" y="2635700"/>
                  <a:ext cx="203525" cy="81700"/>
                </a:xfrm>
                <a:custGeom>
                  <a:avLst/>
                  <a:gdLst/>
                  <a:ahLst/>
                  <a:cxnLst/>
                  <a:rect l="l" t="t" r="r" b="b"/>
                  <a:pathLst>
                    <a:path w="8141" h="3268" extrusionOk="0">
                      <a:moveTo>
                        <a:pt x="6176" y="1"/>
                      </a:moveTo>
                      <a:cubicBezTo>
                        <a:pt x="4126" y="1"/>
                        <a:pt x="2078" y="322"/>
                        <a:pt x="402" y="1654"/>
                      </a:cubicBezTo>
                      <a:cubicBezTo>
                        <a:pt x="256" y="1768"/>
                        <a:pt x="123" y="1894"/>
                        <a:pt x="0" y="2027"/>
                      </a:cubicBezTo>
                      <a:lnTo>
                        <a:pt x="0" y="2722"/>
                      </a:lnTo>
                      <a:cubicBezTo>
                        <a:pt x="716" y="2873"/>
                        <a:pt x="1391" y="3068"/>
                        <a:pt x="2055" y="3267"/>
                      </a:cubicBezTo>
                      <a:cubicBezTo>
                        <a:pt x="2800" y="2136"/>
                        <a:pt x="4032" y="1228"/>
                        <a:pt x="5423" y="1228"/>
                      </a:cubicBezTo>
                      <a:cubicBezTo>
                        <a:pt x="5553" y="1228"/>
                        <a:pt x="5684" y="1236"/>
                        <a:pt x="5816" y="1252"/>
                      </a:cubicBezTo>
                      <a:cubicBezTo>
                        <a:pt x="5879" y="1274"/>
                        <a:pt x="5964" y="1295"/>
                        <a:pt x="6006" y="1337"/>
                      </a:cubicBezTo>
                      <a:cubicBezTo>
                        <a:pt x="6129" y="1542"/>
                        <a:pt x="6193" y="1848"/>
                        <a:pt x="5983" y="2040"/>
                      </a:cubicBezTo>
                      <a:cubicBezTo>
                        <a:pt x="6196" y="2047"/>
                        <a:pt x="6413" y="2157"/>
                        <a:pt x="6530" y="2331"/>
                      </a:cubicBezTo>
                      <a:cubicBezTo>
                        <a:pt x="6689" y="2345"/>
                        <a:pt x="6850" y="2362"/>
                        <a:pt x="7012" y="2377"/>
                      </a:cubicBezTo>
                      <a:cubicBezTo>
                        <a:pt x="7012" y="2339"/>
                        <a:pt x="7015" y="2303"/>
                        <a:pt x="7022" y="2267"/>
                      </a:cubicBezTo>
                      <a:cubicBezTo>
                        <a:pt x="7085" y="1887"/>
                        <a:pt x="7529" y="1696"/>
                        <a:pt x="7825" y="1443"/>
                      </a:cubicBezTo>
                      <a:cubicBezTo>
                        <a:pt x="8114" y="1190"/>
                        <a:pt x="8141" y="691"/>
                        <a:pt x="7932" y="339"/>
                      </a:cubicBezTo>
                      <a:cubicBezTo>
                        <a:pt x="7822" y="302"/>
                        <a:pt x="7714" y="261"/>
                        <a:pt x="7606" y="216"/>
                      </a:cubicBezTo>
                      <a:cubicBezTo>
                        <a:pt x="7645" y="146"/>
                        <a:pt x="7700" y="93"/>
                        <a:pt x="7765" y="53"/>
                      </a:cubicBezTo>
                      <a:cubicBezTo>
                        <a:pt x="7240" y="22"/>
                        <a:pt x="6708" y="1"/>
                        <a:pt x="6176" y="1"/>
                      </a:cubicBezTo>
                      <a:close/>
                    </a:path>
                  </a:pathLst>
                </a:custGeom>
                <a:solidFill>
                  <a:srgbClr val="FF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7"/>
                <p:cNvSpPr/>
                <p:nvPr/>
              </p:nvSpPr>
              <p:spPr>
                <a:xfrm>
                  <a:off x="1552625" y="2666375"/>
                  <a:ext cx="103450" cy="64400"/>
                </a:xfrm>
                <a:custGeom>
                  <a:avLst/>
                  <a:gdLst/>
                  <a:ahLst/>
                  <a:cxnLst/>
                  <a:rect l="l" t="t" r="r" b="b"/>
                  <a:pathLst>
                    <a:path w="4138" h="2576" extrusionOk="0">
                      <a:moveTo>
                        <a:pt x="3368" y="1"/>
                      </a:moveTo>
                      <a:cubicBezTo>
                        <a:pt x="1977" y="1"/>
                        <a:pt x="745" y="909"/>
                        <a:pt x="0" y="2040"/>
                      </a:cubicBezTo>
                      <a:cubicBezTo>
                        <a:pt x="609" y="2225"/>
                        <a:pt x="1209" y="2412"/>
                        <a:pt x="1822" y="2576"/>
                      </a:cubicBezTo>
                      <a:cubicBezTo>
                        <a:pt x="1831" y="2528"/>
                        <a:pt x="1843" y="2481"/>
                        <a:pt x="1857" y="2436"/>
                      </a:cubicBezTo>
                      <a:cubicBezTo>
                        <a:pt x="2026" y="1928"/>
                        <a:pt x="2598" y="1781"/>
                        <a:pt x="2978" y="1422"/>
                      </a:cubicBezTo>
                      <a:cubicBezTo>
                        <a:pt x="3210" y="1188"/>
                        <a:pt x="3422" y="914"/>
                        <a:pt x="3760" y="829"/>
                      </a:cubicBezTo>
                      <a:cubicBezTo>
                        <a:pt x="3806" y="817"/>
                        <a:pt x="3853" y="812"/>
                        <a:pt x="3900" y="812"/>
                      </a:cubicBezTo>
                      <a:cubicBezTo>
                        <a:pt x="3910" y="812"/>
                        <a:pt x="3919" y="812"/>
                        <a:pt x="3928" y="813"/>
                      </a:cubicBezTo>
                      <a:cubicBezTo>
                        <a:pt x="4137" y="621"/>
                        <a:pt x="4074" y="315"/>
                        <a:pt x="3951" y="110"/>
                      </a:cubicBezTo>
                      <a:cubicBezTo>
                        <a:pt x="3908" y="68"/>
                        <a:pt x="3824" y="46"/>
                        <a:pt x="3760" y="25"/>
                      </a:cubicBezTo>
                      <a:lnTo>
                        <a:pt x="3761" y="25"/>
                      </a:lnTo>
                      <a:cubicBezTo>
                        <a:pt x="3629" y="9"/>
                        <a:pt x="3498" y="1"/>
                        <a:pt x="3368" y="1"/>
                      </a:cubicBezTo>
                      <a:close/>
                    </a:path>
                  </a:pathLst>
                </a:custGeom>
                <a:solidFill>
                  <a:srgbClr val="FF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7"/>
                <p:cNvSpPr/>
                <p:nvPr/>
              </p:nvSpPr>
              <p:spPr>
                <a:xfrm>
                  <a:off x="1869475" y="2520850"/>
                  <a:ext cx="6375" cy="34825"/>
                </a:xfrm>
                <a:custGeom>
                  <a:avLst/>
                  <a:gdLst/>
                  <a:ahLst/>
                  <a:cxnLst/>
                  <a:rect l="l" t="t" r="r" b="b"/>
                  <a:pathLst>
                    <a:path w="255" h="1393" extrusionOk="0">
                      <a:moveTo>
                        <a:pt x="255" y="1"/>
                      </a:moveTo>
                      <a:cubicBezTo>
                        <a:pt x="254" y="129"/>
                        <a:pt x="171" y="257"/>
                        <a:pt x="3" y="354"/>
                      </a:cubicBezTo>
                      <a:lnTo>
                        <a:pt x="0" y="1393"/>
                      </a:lnTo>
                      <a:cubicBezTo>
                        <a:pt x="167" y="1295"/>
                        <a:pt x="251" y="1166"/>
                        <a:pt x="251" y="1038"/>
                      </a:cubicBezTo>
                      <a:lnTo>
                        <a:pt x="25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7"/>
                <p:cNvSpPr/>
                <p:nvPr/>
              </p:nvSpPr>
              <p:spPr>
                <a:xfrm>
                  <a:off x="1869475" y="2520850"/>
                  <a:ext cx="6375" cy="34825"/>
                </a:xfrm>
                <a:custGeom>
                  <a:avLst/>
                  <a:gdLst/>
                  <a:ahLst/>
                  <a:cxnLst/>
                  <a:rect l="l" t="t" r="r" b="b"/>
                  <a:pathLst>
                    <a:path w="255" h="1393" extrusionOk="0">
                      <a:moveTo>
                        <a:pt x="255" y="1"/>
                      </a:moveTo>
                      <a:cubicBezTo>
                        <a:pt x="254" y="129"/>
                        <a:pt x="171" y="257"/>
                        <a:pt x="3" y="354"/>
                      </a:cubicBezTo>
                      <a:lnTo>
                        <a:pt x="0" y="1393"/>
                      </a:lnTo>
                      <a:cubicBezTo>
                        <a:pt x="167" y="1295"/>
                        <a:pt x="251" y="1166"/>
                        <a:pt x="251" y="1038"/>
                      </a:cubicBezTo>
                      <a:lnTo>
                        <a:pt x="25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7"/>
                <p:cNvSpPr/>
                <p:nvPr/>
              </p:nvSpPr>
              <p:spPr>
                <a:xfrm>
                  <a:off x="1353250" y="2609525"/>
                  <a:ext cx="6500" cy="34900"/>
                </a:xfrm>
                <a:custGeom>
                  <a:avLst/>
                  <a:gdLst/>
                  <a:ahLst/>
                  <a:cxnLst/>
                  <a:rect l="l" t="t" r="r" b="b"/>
                  <a:pathLst>
                    <a:path w="260" h="1396" extrusionOk="0">
                      <a:moveTo>
                        <a:pt x="4" y="0"/>
                      </a:moveTo>
                      <a:lnTo>
                        <a:pt x="0" y="1037"/>
                      </a:lnTo>
                      <a:cubicBezTo>
                        <a:pt x="0" y="1167"/>
                        <a:pt x="86" y="1298"/>
                        <a:pt x="257" y="1396"/>
                      </a:cubicBezTo>
                      <a:lnTo>
                        <a:pt x="259" y="358"/>
                      </a:lnTo>
                      <a:cubicBezTo>
                        <a:pt x="89" y="260"/>
                        <a:pt x="4" y="130"/>
                        <a:pt x="4" y="0"/>
                      </a:cubicBezTo>
                      <a:close/>
                    </a:path>
                  </a:pathLst>
                </a:custGeom>
                <a:solidFill>
                  <a:srgbClr val="B3B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7"/>
                <p:cNvSpPr/>
                <p:nvPr/>
              </p:nvSpPr>
              <p:spPr>
                <a:xfrm>
                  <a:off x="1353250" y="2609525"/>
                  <a:ext cx="6500" cy="34900"/>
                </a:xfrm>
                <a:custGeom>
                  <a:avLst/>
                  <a:gdLst/>
                  <a:ahLst/>
                  <a:cxnLst/>
                  <a:rect l="l" t="t" r="r" b="b"/>
                  <a:pathLst>
                    <a:path w="260" h="1396" extrusionOk="0">
                      <a:moveTo>
                        <a:pt x="4" y="0"/>
                      </a:moveTo>
                      <a:lnTo>
                        <a:pt x="0" y="1037"/>
                      </a:lnTo>
                      <a:cubicBezTo>
                        <a:pt x="0" y="1167"/>
                        <a:pt x="86" y="1298"/>
                        <a:pt x="257" y="1396"/>
                      </a:cubicBezTo>
                      <a:lnTo>
                        <a:pt x="259" y="358"/>
                      </a:lnTo>
                      <a:cubicBezTo>
                        <a:pt x="89" y="260"/>
                        <a:pt x="4" y="130"/>
                        <a:pt x="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7"/>
                <p:cNvSpPr/>
                <p:nvPr/>
              </p:nvSpPr>
              <p:spPr>
                <a:xfrm>
                  <a:off x="1553950" y="2529700"/>
                  <a:ext cx="315600" cy="209175"/>
                </a:xfrm>
                <a:custGeom>
                  <a:avLst/>
                  <a:gdLst/>
                  <a:ahLst/>
                  <a:cxnLst/>
                  <a:rect l="l" t="t" r="r" b="b"/>
                  <a:pathLst>
                    <a:path w="12624" h="8367" extrusionOk="0">
                      <a:moveTo>
                        <a:pt x="12624" y="0"/>
                      </a:moveTo>
                      <a:lnTo>
                        <a:pt x="4" y="7329"/>
                      </a:lnTo>
                      <a:lnTo>
                        <a:pt x="1" y="8366"/>
                      </a:lnTo>
                      <a:lnTo>
                        <a:pt x="12621" y="1039"/>
                      </a:lnTo>
                      <a:lnTo>
                        <a:pt x="126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7"/>
                <p:cNvSpPr/>
                <p:nvPr/>
              </p:nvSpPr>
              <p:spPr>
                <a:xfrm>
                  <a:off x="1359675" y="2618475"/>
                  <a:ext cx="163650" cy="120400"/>
                </a:xfrm>
                <a:custGeom>
                  <a:avLst/>
                  <a:gdLst/>
                  <a:ahLst/>
                  <a:cxnLst/>
                  <a:rect l="l" t="t" r="r" b="b"/>
                  <a:pathLst>
                    <a:path w="6546" h="4816" extrusionOk="0">
                      <a:moveTo>
                        <a:pt x="2" y="0"/>
                      </a:moveTo>
                      <a:lnTo>
                        <a:pt x="0" y="1038"/>
                      </a:lnTo>
                      <a:lnTo>
                        <a:pt x="6542" y="4815"/>
                      </a:lnTo>
                      <a:lnTo>
                        <a:pt x="6545" y="3778"/>
                      </a:lnTo>
                      <a:lnTo>
                        <a:pt x="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7"/>
                <p:cNvSpPr/>
                <p:nvPr/>
              </p:nvSpPr>
              <p:spPr>
                <a:xfrm>
                  <a:off x="1523200" y="2712900"/>
                  <a:ext cx="30875" cy="29650"/>
                </a:xfrm>
                <a:custGeom>
                  <a:avLst/>
                  <a:gdLst/>
                  <a:ahLst/>
                  <a:cxnLst/>
                  <a:rect l="l" t="t" r="r" b="b"/>
                  <a:pathLst>
                    <a:path w="1235" h="1186" extrusionOk="0">
                      <a:moveTo>
                        <a:pt x="4" y="1"/>
                      </a:moveTo>
                      <a:lnTo>
                        <a:pt x="1" y="1038"/>
                      </a:lnTo>
                      <a:cubicBezTo>
                        <a:pt x="171" y="1136"/>
                        <a:pt x="394" y="1185"/>
                        <a:pt x="617" y="1185"/>
                      </a:cubicBezTo>
                      <a:cubicBezTo>
                        <a:pt x="840" y="1185"/>
                        <a:pt x="1062" y="1136"/>
                        <a:pt x="1231" y="1038"/>
                      </a:cubicBezTo>
                      <a:lnTo>
                        <a:pt x="1234" y="1"/>
                      </a:lnTo>
                      <a:lnTo>
                        <a:pt x="1234" y="1"/>
                      </a:lnTo>
                      <a:cubicBezTo>
                        <a:pt x="1066" y="99"/>
                        <a:pt x="843" y="148"/>
                        <a:pt x="620" y="148"/>
                      </a:cubicBezTo>
                      <a:cubicBezTo>
                        <a:pt x="397" y="148"/>
                        <a:pt x="174" y="99"/>
                        <a:pt x="4" y="1"/>
                      </a:cubicBezTo>
                      <a:close/>
                    </a:path>
                  </a:pathLst>
                </a:custGeom>
                <a:solidFill>
                  <a:srgbClr val="E8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7"/>
                <p:cNvSpPr/>
                <p:nvPr/>
              </p:nvSpPr>
              <p:spPr>
                <a:xfrm>
                  <a:off x="1523200" y="2712900"/>
                  <a:ext cx="30875" cy="29650"/>
                </a:xfrm>
                <a:custGeom>
                  <a:avLst/>
                  <a:gdLst/>
                  <a:ahLst/>
                  <a:cxnLst/>
                  <a:rect l="l" t="t" r="r" b="b"/>
                  <a:pathLst>
                    <a:path w="1235" h="1186" extrusionOk="0">
                      <a:moveTo>
                        <a:pt x="4" y="1"/>
                      </a:moveTo>
                      <a:lnTo>
                        <a:pt x="1" y="1038"/>
                      </a:lnTo>
                      <a:cubicBezTo>
                        <a:pt x="171" y="1136"/>
                        <a:pt x="394" y="1185"/>
                        <a:pt x="617" y="1185"/>
                      </a:cubicBezTo>
                      <a:cubicBezTo>
                        <a:pt x="840" y="1185"/>
                        <a:pt x="1062" y="1136"/>
                        <a:pt x="1231" y="1038"/>
                      </a:cubicBezTo>
                      <a:lnTo>
                        <a:pt x="1234" y="1"/>
                      </a:lnTo>
                      <a:lnTo>
                        <a:pt x="1234" y="1"/>
                      </a:lnTo>
                      <a:cubicBezTo>
                        <a:pt x="1066" y="99"/>
                        <a:pt x="843" y="148"/>
                        <a:pt x="620" y="148"/>
                      </a:cubicBezTo>
                      <a:cubicBezTo>
                        <a:pt x="397" y="148"/>
                        <a:pt x="174" y="99"/>
                        <a:pt x="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7"/>
                <p:cNvSpPr/>
                <p:nvPr/>
              </p:nvSpPr>
              <p:spPr>
                <a:xfrm>
                  <a:off x="1351200" y="2413775"/>
                  <a:ext cx="526775" cy="302825"/>
                </a:xfrm>
                <a:custGeom>
                  <a:avLst/>
                  <a:gdLst/>
                  <a:ahLst/>
                  <a:cxnLst/>
                  <a:rect l="l" t="t" r="r" b="b"/>
                  <a:pathLst>
                    <a:path w="21071" h="12113" extrusionOk="0">
                      <a:moveTo>
                        <a:pt x="13572" y="1"/>
                      </a:moveTo>
                      <a:cubicBezTo>
                        <a:pt x="13349" y="1"/>
                        <a:pt x="13126" y="50"/>
                        <a:pt x="12957" y="148"/>
                      </a:cubicBezTo>
                      <a:lnTo>
                        <a:pt x="338" y="7476"/>
                      </a:lnTo>
                      <a:cubicBezTo>
                        <a:pt x="1" y="7672"/>
                        <a:pt x="2" y="7992"/>
                        <a:pt x="341" y="8188"/>
                      </a:cubicBezTo>
                      <a:lnTo>
                        <a:pt x="6884" y="11966"/>
                      </a:lnTo>
                      <a:cubicBezTo>
                        <a:pt x="7054" y="12064"/>
                        <a:pt x="7277" y="12113"/>
                        <a:pt x="7500" y="12113"/>
                      </a:cubicBezTo>
                      <a:cubicBezTo>
                        <a:pt x="7723" y="12113"/>
                        <a:pt x="7946" y="12064"/>
                        <a:pt x="8114" y="11966"/>
                      </a:cubicBezTo>
                      <a:lnTo>
                        <a:pt x="20734" y="4637"/>
                      </a:lnTo>
                      <a:cubicBezTo>
                        <a:pt x="21071" y="4442"/>
                        <a:pt x="21070" y="4121"/>
                        <a:pt x="20730" y="3925"/>
                      </a:cubicBezTo>
                      <a:lnTo>
                        <a:pt x="14187" y="148"/>
                      </a:lnTo>
                      <a:cubicBezTo>
                        <a:pt x="14018" y="50"/>
                        <a:pt x="13795" y="1"/>
                        <a:pt x="13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7"/>
                <p:cNvSpPr/>
                <p:nvPr/>
              </p:nvSpPr>
              <p:spPr>
                <a:xfrm>
                  <a:off x="1414475" y="2440150"/>
                  <a:ext cx="419100" cy="241400"/>
                </a:xfrm>
                <a:custGeom>
                  <a:avLst/>
                  <a:gdLst/>
                  <a:ahLst/>
                  <a:cxnLst/>
                  <a:rect l="l" t="t" r="r" b="b"/>
                  <a:pathLst>
                    <a:path w="16764" h="9656" extrusionOk="0">
                      <a:moveTo>
                        <a:pt x="10294" y="0"/>
                      </a:moveTo>
                      <a:cubicBezTo>
                        <a:pt x="10041" y="0"/>
                        <a:pt x="9789" y="55"/>
                        <a:pt x="9598" y="165"/>
                      </a:cubicBezTo>
                      <a:lnTo>
                        <a:pt x="312" y="5533"/>
                      </a:lnTo>
                      <a:cubicBezTo>
                        <a:pt x="94" y="5659"/>
                        <a:pt x="1" y="5831"/>
                        <a:pt x="31" y="5997"/>
                      </a:cubicBezTo>
                      <a:cubicBezTo>
                        <a:pt x="36" y="6023"/>
                        <a:pt x="44" y="6049"/>
                        <a:pt x="56" y="6075"/>
                      </a:cubicBezTo>
                      <a:cubicBezTo>
                        <a:pt x="98" y="6172"/>
                        <a:pt x="183" y="6262"/>
                        <a:pt x="312" y="6336"/>
                      </a:cubicBezTo>
                      <a:lnTo>
                        <a:pt x="5775" y="9490"/>
                      </a:lnTo>
                      <a:cubicBezTo>
                        <a:pt x="5966" y="9601"/>
                        <a:pt x="6218" y="9656"/>
                        <a:pt x="6470" y="9656"/>
                      </a:cubicBezTo>
                      <a:cubicBezTo>
                        <a:pt x="6722" y="9656"/>
                        <a:pt x="6974" y="9601"/>
                        <a:pt x="7166" y="9490"/>
                      </a:cubicBezTo>
                      <a:lnTo>
                        <a:pt x="16451" y="4123"/>
                      </a:lnTo>
                      <a:cubicBezTo>
                        <a:pt x="16581" y="4048"/>
                        <a:pt x="16667" y="3957"/>
                        <a:pt x="16708" y="3861"/>
                      </a:cubicBezTo>
                      <a:cubicBezTo>
                        <a:pt x="16719" y="3835"/>
                        <a:pt x="16728" y="3809"/>
                        <a:pt x="16732" y="3783"/>
                      </a:cubicBezTo>
                      <a:cubicBezTo>
                        <a:pt x="16764" y="3617"/>
                        <a:pt x="16670" y="3446"/>
                        <a:pt x="16451" y="3320"/>
                      </a:cubicBezTo>
                      <a:lnTo>
                        <a:pt x="10989" y="165"/>
                      </a:lnTo>
                      <a:cubicBezTo>
                        <a:pt x="10798" y="55"/>
                        <a:pt x="10546" y="0"/>
                        <a:pt x="10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7"/>
                <p:cNvSpPr/>
                <p:nvPr/>
              </p:nvSpPr>
              <p:spPr>
                <a:xfrm>
                  <a:off x="1415250" y="2443225"/>
                  <a:ext cx="417550" cy="238325"/>
                </a:xfrm>
                <a:custGeom>
                  <a:avLst/>
                  <a:gdLst/>
                  <a:ahLst/>
                  <a:cxnLst/>
                  <a:rect l="l" t="t" r="r" b="b"/>
                  <a:pathLst>
                    <a:path w="16702" h="9533" extrusionOk="0">
                      <a:moveTo>
                        <a:pt x="10263" y="1"/>
                      </a:moveTo>
                      <a:cubicBezTo>
                        <a:pt x="10010" y="1"/>
                        <a:pt x="9758" y="56"/>
                        <a:pt x="9567" y="166"/>
                      </a:cubicBezTo>
                      <a:lnTo>
                        <a:pt x="281" y="5534"/>
                      </a:lnTo>
                      <a:cubicBezTo>
                        <a:pt x="117" y="5629"/>
                        <a:pt x="23" y="5749"/>
                        <a:pt x="0" y="5874"/>
                      </a:cubicBezTo>
                      <a:cubicBezTo>
                        <a:pt x="5" y="5900"/>
                        <a:pt x="13" y="5926"/>
                        <a:pt x="25" y="5952"/>
                      </a:cubicBezTo>
                      <a:cubicBezTo>
                        <a:pt x="67" y="6049"/>
                        <a:pt x="152" y="6139"/>
                        <a:pt x="281" y="6213"/>
                      </a:cubicBezTo>
                      <a:lnTo>
                        <a:pt x="5744" y="9367"/>
                      </a:lnTo>
                      <a:cubicBezTo>
                        <a:pt x="5935" y="9478"/>
                        <a:pt x="6187" y="9533"/>
                        <a:pt x="6439" y="9533"/>
                      </a:cubicBezTo>
                      <a:cubicBezTo>
                        <a:pt x="6691" y="9533"/>
                        <a:pt x="6943" y="9478"/>
                        <a:pt x="7135" y="9367"/>
                      </a:cubicBezTo>
                      <a:lnTo>
                        <a:pt x="16420" y="4000"/>
                      </a:lnTo>
                      <a:cubicBezTo>
                        <a:pt x="16550" y="3925"/>
                        <a:pt x="16636" y="3834"/>
                        <a:pt x="16677" y="3738"/>
                      </a:cubicBezTo>
                      <a:cubicBezTo>
                        <a:pt x="16688" y="3712"/>
                        <a:pt x="16697" y="3686"/>
                        <a:pt x="16701" y="3660"/>
                      </a:cubicBezTo>
                      <a:cubicBezTo>
                        <a:pt x="16678" y="3535"/>
                        <a:pt x="16585" y="3415"/>
                        <a:pt x="16420" y="3320"/>
                      </a:cubicBezTo>
                      <a:lnTo>
                        <a:pt x="10958" y="166"/>
                      </a:lnTo>
                      <a:cubicBezTo>
                        <a:pt x="10767" y="56"/>
                        <a:pt x="10515" y="1"/>
                        <a:pt x="10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7"/>
                <p:cNvSpPr/>
                <p:nvPr/>
              </p:nvSpPr>
              <p:spPr>
                <a:xfrm>
                  <a:off x="1588950" y="2443225"/>
                  <a:ext cx="243850" cy="139375"/>
                </a:xfrm>
                <a:custGeom>
                  <a:avLst/>
                  <a:gdLst/>
                  <a:ahLst/>
                  <a:cxnLst/>
                  <a:rect l="l" t="t" r="r" b="b"/>
                  <a:pathLst>
                    <a:path w="9754" h="5575" extrusionOk="0">
                      <a:moveTo>
                        <a:pt x="3315" y="1"/>
                      </a:moveTo>
                      <a:cubicBezTo>
                        <a:pt x="3062" y="1"/>
                        <a:pt x="2810" y="56"/>
                        <a:pt x="2619" y="166"/>
                      </a:cubicBezTo>
                      <a:lnTo>
                        <a:pt x="0" y="1680"/>
                      </a:lnTo>
                      <a:lnTo>
                        <a:pt x="6747" y="5575"/>
                      </a:lnTo>
                      <a:lnTo>
                        <a:pt x="9472" y="4000"/>
                      </a:lnTo>
                      <a:cubicBezTo>
                        <a:pt x="9602" y="3925"/>
                        <a:pt x="9688" y="3834"/>
                        <a:pt x="9729" y="3738"/>
                      </a:cubicBezTo>
                      <a:cubicBezTo>
                        <a:pt x="9740" y="3712"/>
                        <a:pt x="9749" y="3686"/>
                        <a:pt x="9753" y="3660"/>
                      </a:cubicBezTo>
                      <a:cubicBezTo>
                        <a:pt x="9730" y="3535"/>
                        <a:pt x="9637" y="3415"/>
                        <a:pt x="9472" y="3320"/>
                      </a:cubicBezTo>
                      <a:lnTo>
                        <a:pt x="4010" y="166"/>
                      </a:lnTo>
                      <a:cubicBezTo>
                        <a:pt x="3819" y="56"/>
                        <a:pt x="3567" y="1"/>
                        <a:pt x="33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7"/>
                <p:cNvSpPr/>
                <p:nvPr/>
              </p:nvSpPr>
              <p:spPr>
                <a:xfrm>
                  <a:off x="1807075" y="2560875"/>
                  <a:ext cx="28600" cy="27500"/>
                </a:xfrm>
                <a:custGeom>
                  <a:avLst/>
                  <a:gdLst/>
                  <a:ahLst/>
                  <a:cxnLst/>
                  <a:rect l="l" t="t" r="r" b="b"/>
                  <a:pathLst>
                    <a:path w="1144" h="1100" extrusionOk="0">
                      <a:moveTo>
                        <a:pt x="1136" y="1"/>
                      </a:moveTo>
                      <a:lnTo>
                        <a:pt x="0" y="662"/>
                      </a:lnTo>
                      <a:lnTo>
                        <a:pt x="8" y="1100"/>
                      </a:lnTo>
                      <a:lnTo>
                        <a:pt x="1144" y="438"/>
                      </a:lnTo>
                      <a:lnTo>
                        <a:pt x="11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7"/>
                <p:cNvSpPr/>
                <p:nvPr/>
              </p:nvSpPr>
              <p:spPr>
                <a:xfrm>
                  <a:off x="1802775" y="2558400"/>
                  <a:ext cx="32700" cy="19050"/>
                </a:xfrm>
                <a:custGeom>
                  <a:avLst/>
                  <a:gdLst/>
                  <a:ahLst/>
                  <a:cxnLst/>
                  <a:rect l="l" t="t" r="r" b="b"/>
                  <a:pathLst>
                    <a:path w="1308" h="762" extrusionOk="0">
                      <a:moveTo>
                        <a:pt x="1136" y="1"/>
                      </a:moveTo>
                      <a:lnTo>
                        <a:pt x="1" y="663"/>
                      </a:lnTo>
                      <a:lnTo>
                        <a:pt x="172" y="761"/>
                      </a:lnTo>
                      <a:lnTo>
                        <a:pt x="1308" y="100"/>
                      </a:lnTo>
                      <a:lnTo>
                        <a:pt x="11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7"/>
                <p:cNvSpPr/>
                <p:nvPr/>
              </p:nvSpPr>
              <p:spPr>
                <a:xfrm>
                  <a:off x="1802775" y="2574975"/>
                  <a:ext cx="4525" cy="13400"/>
                </a:xfrm>
                <a:custGeom>
                  <a:avLst/>
                  <a:gdLst/>
                  <a:ahLst/>
                  <a:cxnLst/>
                  <a:rect l="l" t="t" r="r" b="b"/>
                  <a:pathLst>
                    <a:path w="181" h="536" extrusionOk="0">
                      <a:moveTo>
                        <a:pt x="1" y="0"/>
                      </a:moveTo>
                      <a:lnTo>
                        <a:pt x="9" y="438"/>
                      </a:lnTo>
                      <a:lnTo>
                        <a:pt x="180" y="536"/>
                      </a:lnTo>
                      <a:lnTo>
                        <a:pt x="180" y="536"/>
                      </a:lnTo>
                      <a:lnTo>
                        <a:pt x="172" y="98"/>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7"/>
                <p:cNvSpPr/>
                <p:nvPr/>
              </p:nvSpPr>
              <p:spPr>
                <a:xfrm>
                  <a:off x="1625875" y="2664400"/>
                  <a:ext cx="52350" cy="76050"/>
                </a:xfrm>
                <a:custGeom>
                  <a:avLst/>
                  <a:gdLst/>
                  <a:ahLst/>
                  <a:cxnLst/>
                  <a:rect l="l" t="t" r="r" b="b"/>
                  <a:pathLst>
                    <a:path w="2094" h="3042" extrusionOk="0">
                      <a:moveTo>
                        <a:pt x="1494" y="0"/>
                      </a:moveTo>
                      <a:cubicBezTo>
                        <a:pt x="1463" y="1"/>
                        <a:pt x="1431" y="2"/>
                        <a:pt x="1400" y="6"/>
                      </a:cubicBezTo>
                      <a:cubicBezTo>
                        <a:pt x="1113" y="39"/>
                        <a:pt x="867" y="228"/>
                        <a:pt x="628" y="476"/>
                      </a:cubicBezTo>
                      <a:cubicBezTo>
                        <a:pt x="494" y="614"/>
                        <a:pt x="404" y="727"/>
                        <a:pt x="315" y="918"/>
                      </a:cubicBezTo>
                      <a:cubicBezTo>
                        <a:pt x="292" y="970"/>
                        <a:pt x="269" y="1020"/>
                        <a:pt x="249" y="1075"/>
                      </a:cubicBezTo>
                      <a:cubicBezTo>
                        <a:pt x="240" y="1092"/>
                        <a:pt x="230" y="1112"/>
                        <a:pt x="224" y="1130"/>
                      </a:cubicBezTo>
                      <a:lnTo>
                        <a:pt x="203" y="1184"/>
                      </a:lnTo>
                      <a:cubicBezTo>
                        <a:pt x="188" y="1230"/>
                        <a:pt x="171" y="1275"/>
                        <a:pt x="156" y="1321"/>
                      </a:cubicBezTo>
                      <a:cubicBezTo>
                        <a:pt x="140" y="1367"/>
                        <a:pt x="128" y="1413"/>
                        <a:pt x="116" y="1461"/>
                      </a:cubicBezTo>
                      <a:cubicBezTo>
                        <a:pt x="102" y="1508"/>
                        <a:pt x="90" y="1554"/>
                        <a:pt x="80" y="1600"/>
                      </a:cubicBezTo>
                      <a:cubicBezTo>
                        <a:pt x="21" y="1844"/>
                        <a:pt x="0" y="2099"/>
                        <a:pt x="54" y="2321"/>
                      </a:cubicBezTo>
                      <a:cubicBezTo>
                        <a:pt x="100" y="2500"/>
                        <a:pt x="191" y="2650"/>
                        <a:pt x="304" y="2768"/>
                      </a:cubicBezTo>
                      <a:cubicBezTo>
                        <a:pt x="465" y="2935"/>
                        <a:pt x="673" y="3042"/>
                        <a:pt x="901" y="3042"/>
                      </a:cubicBezTo>
                      <a:cubicBezTo>
                        <a:pt x="910" y="3042"/>
                        <a:pt x="920" y="3041"/>
                        <a:pt x="929" y="3041"/>
                      </a:cubicBezTo>
                      <a:cubicBezTo>
                        <a:pt x="1169" y="3033"/>
                        <a:pt x="1425" y="2900"/>
                        <a:pt x="1604" y="2664"/>
                      </a:cubicBezTo>
                      <a:cubicBezTo>
                        <a:pt x="1654" y="2598"/>
                        <a:pt x="1699" y="2524"/>
                        <a:pt x="1739" y="2449"/>
                      </a:cubicBezTo>
                      <a:cubicBezTo>
                        <a:pt x="1764" y="2404"/>
                        <a:pt x="1786" y="2356"/>
                        <a:pt x="1809" y="2311"/>
                      </a:cubicBezTo>
                      <a:cubicBezTo>
                        <a:pt x="1816" y="2290"/>
                        <a:pt x="1828" y="2271"/>
                        <a:pt x="1837" y="2251"/>
                      </a:cubicBezTo>
                      <a:cubicBezTo>
                        <a:pt x="1840" y="2246"/>
                        <a:pt x="1842" y="2245"/>
                        <a:pt x="1843" y="2241"/>
                      </a:cubicBezTo>
                      <a:cubicBezTo>
                        <a:pt x="1886" y="2145"/>
                        <a:pt x="1924" y="2046"/>
                        <a:pt x="1954" y="1945"/>
                      </a:cubicBezTo>
                      <a:cubicBezTo>
                        <a:pt x="2025" y="1697"/>
                        <a:pt x="2047" y="1444"/>
                        <a:pt x="2071" y="1193"/>
                      </a:cubicBezTo>
                      <a:cubicBezTo>
                        <a:pt x="2072" y="1180"/>
                        <a:pt x="2073" y="1167"/>
                        <a:pt x="2075" y="1155"/>
                      </a:cubicBezTo>
                      <a:cubicBezTo>
                        <a:pt x="2083" y="1032"/>
                        <a:pt x="2094" y="907"/>
                        <a:pt x="2087" y="788"/>
                      </a:cubicBezTo>
                      <a:cubicBezTo>
                        <a:pt x="2075" y="572"/>
                        <a:pt x="2010" y="366"/>
                        <a:pt x="1899" y="219"/>
                      </a:cubicBezTo>
                      <a:cubicBezTo>
                        <a:pt x="1800" y="86"/>
                        <a:pt x="1663" y="1"/>
                        <a:pt x="1494" y="0"/>
                      </a:cubicBezTo>
                      <a:close/>
                    </a:path>
                  </a:pathLst>
                </a:custGeom>
                <a:solidFill>
                  <a:srgbClr val="FFD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7"/>
                <p:cNvSpPr/>
                <p:nvPr/>
              </p:nvSpPr>
              <p:spPr>
                <a:xfrm>
                  <a:off x="1634700" y="2671900"/>
                  <a:ext cx="38125" cy="26700"/>
                </a:xfrm>
                <a:custGeom>
                  <a:avLst/>
                  <a:gdLst/>
                  <a:ahLst/>
                  <a:cxnLst/>
                  <a:rect l="l" t="t" r="r" b="b"/>
                  <a:pathLst>
                    <a:path w="1525" h="1068" extrusionOk="0">
                      <a:moveTo>
                        <a:pt x="1005" y="1"/>
                      </a:moveTo>
                      <a:cubicBezTo>
                        <a:pt x="938" y="1"/>
                        <a:pt x="869" y="14"/>
                        <a:pt x="806" y="37"/>
                      </a:cubicBezTo>
                      <a:cubicBezTo>
                        <a:pt x="666" y="89"/>
                        <a:pt x="547" y="185"/>
                        <a:pt x="443" y="290"/>
                      </a:cubicBezTo>
                      <a:cubicBezTo>
                        <a:pt x="331" y="404"/>
                        <a:pt x="203" y="541"/>
                        <a:pt x="135" y="687"/>
                      </a:cubicBezTo>
                      <a:cubicBezTo>
                        <a:pt x="1" y="978"/>
                        <a:pt x="434" y="1005"/>
                        <a:pt x="609" y="1020"/>
                      </a:cubicBezTo>
                      <a:cubicBezTo>
                        <a:pt x="774" y="1035"/>
                        <a:pt x="1290" y="1061"/>
                        <a:pt x="1456" y="1068"/>
                      </a:cubicBezTo>
                      <a:cubicBezTo>
                        <a:pt x="1456" y="1068"/>
                        <a:pt x="1456" y="1068"/>
                        <a:pt x="1456" y="1068"/>
                      </a:cubicBezTo>
                      <a:cubicBezTo>
                        <a:pt x="1502" y="1068"/>
                        <a:pt x="1525" y="700"/>
                        <a:pt x="1495" y="522"/>
                      </a:cubicBezTo>
                      <a:cubicBezTo>
                        <a:pt x="1463" y="343"/>
                        <a:pt x="1392" y="156"/>
                        <a:pt x="1237" y="62"/>
                      </a:cubicBezTo>
                      <a:cubicBezTo>
                        <a:pt x="1167" y="20"/>
                        <a:pt x="1087" y="1"/>
                        <a:pt x="1005" y="1"/>
                      </a:cubicBezTo>
                      <a:close/>
                    </a:path>
                  </a:pathLst>
                </a:custGeom>
                <a:solidFill>
                  <a:srgbClr val="F5A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7"/>
                <p:cNvSpPr/>
                <p:nvPr/>
              </p:nvSpPr>
              <p:spPr>
                <a:xfrm>
                  <a:off x="1700825" y="2606250"/>
                  <a:ext cx="53200" cy="87350"/>
                </a:xfrm>
                <a:custGeom>
                  <a:avLst/>
                  <a:gdLst/>
                  <a:ahLst/>
                  <a:cxnLst/>
                  <a:rect l="l" t="t" r="r" b="b"/>
                  <a:pathLst>
                    <a:path w="2128" h="3494" extrusionOk="0">
                      <a:moveTo>
                        <a:pt x="711" y="1"/>
                      </a:moveTo>
                      <a:cubicBezTo>
                        <a:pt x="623" y="1"/>
                        <a:pt x="538" y="26"/>
                        <a:pt x="461" y="83"/>
                      </a:cubicBezTo>
                      <a:cubicBezTo>
                        <a:pt x="436" y="103"/>
                        <a:pt x="410" y="123"/>
                        <a:pt x="387" y="146"/>
                      </a:cubicBezTo>
                      <a:cubicBezTo>
                        <a:pt x="172" y="352"/>
                        <a:pt x="83" y="682"/>
                        <a:pt x="35" y="1066"/>
                      </a:cubicBezTo>
                      <a:cubicBezTo>
                        <a:pt x="7" y="1280"/>
                        <a:pt x="0" y="1444"/>
                        <a:pt x="41" y="1681"/>
                      </a:cubicBezTo>
                      <a:cubicBezTo>
                        <a:pt x="52" y="1744"/>
                        <a:pt x="63" y="1807"/>
                        <a:pt x="78" y="1871"/>
                      </a:cubicBezTo>
                      <a:cubicBezTo>
                        <a:pt x="82" y="1893"/>
                        <a:pt x="85" y="1918"/>
                        <a:pt x="91" y="1940"/>
                      </a:cubicBezTo>
                      <a:lnTo>
                        <a:pt x="106" y="2004"/>
                      </a:lnTo>
                      <a:cubicBezTo>
                        <a:pt x="122" y="2056"/>
                        <a:pt x="134" y="2110"/>
                        <a:pt x="148" y="2164"/>
                      </a:cubicBezTo>
                      <a:cubicBezTo>
                        <a:pt x="164" y="2217"/>
                        <a:pt x="180" y="2270"/>
                        <a:pt x="199" y="2323"/>
                      </a:cubicBezTo>
                      <a:cubicBezTo>
                        <a:pt x="215" y="2376"/>
                        <a:pt x="232" y="2428"/>
                        <a:pt x="251" y="2478"/>
                      </a:cubicBezTo>
                      <a:cubicBezTo>
                        <a:pt x="348" y="2747"/>
                        <a:pt x="481" y="3005"/>
                        <a:pt x="657" y="3185"/>
                      </a:cubicBezTo>
                      <a:cubicBezTo>
                        <a:pt x="800" y="3330"/>
                        <a:pt x="963" y="3418"/>
                        <a:pt x="1124" y="3461"/>
                      </a:cubicBezTo>
                      <a:cubicBezTo>
                        <a:pt x="1203" y="3482"/>
                        <a:pt x="1282" y="3493"/>
                        <a:pt x="1359" y="3493"/>
                      </a:cubicBezTo>
                      <a:cubicBezTo>
                        <a:pt x="1518" y="3493"/>
                        <a:pt x="1670" y="3446"/>
                        <a:pt x="1797" y="3342"/>
                      </a:cubicBezTo>
                      <a:cubicBezTo>
                        <a:pt x="1988" y="3188"/>
                        <a:pt x="2118" y="2905"/>
                        <a:pt x="2125" y="2570"/>
                      </a:cubicBezTo>
                      <a:cubicBezTo>
                        <a:pt x="2128" y="2477"/>
                        <a:pt x="2121" y="2379"/>
                        <a:pt x="2109" y="2282"/>
                      </a:cubicBezTo>
                      <a:cubicBezTo>
                        <a:pt x="2103" y="2223"/>
                        <a:pt x="2091" y="2163"/>
                        <a:pt x="2083" y="2105"/>
                      </a:cubicBezTo>
                      <a:cubicBezTo>
                        <a:pt x="2077" y="2081"/>
                        <a:pt x="2076" y="2056"/>
                        <a:pt x="2072" y="2032"/>
                      </a:cubicBezTo>
                      <a:cubicBezTo>
                        <a:pt x="2070" y="2026"/>
                        <a:pt x="2072" y="2024"/>
                        <a:pt x="2070" y="2018"/>
                      </a:cubicBezTo>
                      <a:cubicBezTo>
                        <a:pt x="2049" y="1900"/>
                        <a:pt x="2021" y="1782"/>
                        <a:pt x="1986" y="1669"/>
                      </a:cubicBezTo>
                      <a:cubicBezTo>
                        <a:pt x="1898" y="1385"/>
                        <a:pt x="1767" y="1130"/>
                        <a:pt x="1636" y="874"/>
                      </a:cubicBezTo>
                      <a:cubicBezTo>
                        <a:pt x="1629" y="862"/>
                        <a:pt x="1623" y="849"/>
                        <a:pt x="1618" y="836"/>
                      </a:cubicBezTo>
                      <a:cubicBezTo>
                        <a:pt x="1552" y="712"/>
                        <a:pt x="1486" y="586"/>
                        <a:pt x="1411" y="476"/>
                      </a:cubicBezTo>
                      <a:cubicBezTo>
                        <a:pt x="1273" y="277"/>
                        <a:pt x="1098" y="120"/>
                        <a:pt x="921" y="46"/>
                      </a:cubicBezTo>
                      <a:cubicBezTo>
                        <a:pt x="851" y="17"/>
                        <a:pt x="780" y="1"/>
                        <a:pt x="711" y="1"/>
                      </a:cubicBezTo>
                      <a:close/>
                    </a:path>
                  </a:pathLst>
                </a:custGeom>
                <a:solidFill>
                  <a:srgbClr val="FFD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7"/>
                <p:cNvSpPr/>
                <p:nvPr/>
              </p:nvSpPr>
              <p:spPr>
                <a:xfrm>
                  <a:off x="1706625" y="2610825"/>
                  <a:ext cx="32225" cy="31950"/>
                </a:xfrm>
                <a:custGeom>
                  <a:avLst/>
                  <a:gdLst/>
                  <a:ahLst/>
                  <a:cxnLst/>
                  <a:rect l="l" t="t" r="r" b="b"/>
                  <a:pathLst>
                    <a:path w="1289" h="1278" extrusionOk="0">
                      <a:moveTo>
                        <a:pt x="432" y="1"/>
                      </a:moveTo>
                      <a:cubicBezTo>
                        <a:pt x="393" y="1"/>
                        <a:pt x="353" y="7"/>
                        <a:pt x="317" y="23"/>
                      </a:cubicBezTo>
                      <a:cubicBezTo>
                        <a:pt x="206" y="69"/>
                        <a:pt x="138" y="181"/>
                        <a:pt x="94" y="293"/>
                      </a:cubicBezTo>
                      <a:cubicBezTo>
                        <a:pt x="31" y="450"/>
                        <a:pt x="0" y="619"/>
                        <a:pt x="2" y="787"/>
                      </a:cubicBezTo>
                      <a:cubicBezTo>
                        <a:pt x="4" y="988"/>
                        <a:pt x="26" y="1274"/>
                        <a:pt x="283" y="1277"/>
                      </a:cubicBezTo>
                      <a:cubicBezTo>
                        <a:pt x="284" y="1277"/>
                        <a:pt x="286" y="1277"/>
                        <a:pt x="287" y="1277"/>
                      </a:cubicBezTo>
                      <a:cubicBezTo>
                        <a:pt x="405" y="1277"/>
                        <a:pt x="524" y="1232"/>
                        <a:pt x="635" y="1200"/>
                      </a:cubicBezTo>
                      <a:cubicBezTo>
                        <a:pt x="794" y="1155"/>
                        <a:pt x="953" y="1108"/>
                        <a:pt x="1111" y="1062"/>
                      </a:cubicBezTo>
                      <a:cubicBezTo>
                        <a:pt x="1167" y="1046"/>
                        <a:pt x="1229" y="1026"/>
                        <a:pt x="1256" y="975"/>
                      </a:cubicBezTo>
                      <a:cubicBezTo>
                        <a:pt x="1289" y="915"/>
                        <a:pt x="1262" y="843"/>
                        <a:pt x="1232" y="782"/>
                      </a:cubicBezTo>
                      <a:cubicBezTo>
                        <a:pt x="1128" y="575"/>
                        <a:pt x="994" y="384"/>
                        <a:pt x="833" y="218"/>
                      </a:cubicBezTo>
                      <a:cubicBezTo>
                        <a:pt x="764" y="148"/>
                        <a:pt x="690" y="81"/>
                        <a:pt x="601" y="40"/>
                      </a:cubicBezTo>
                      <a:cubicBezTo>
                        <a:pt x="549" y="15"/>
                        <a:pt x="490" y="1"/>
                        <a:pt x="432" y="1"/>
                      </a:cubicBezTo>
                      <a:close/>
                    </a:path>
                  </a:pathLst>
                </a:custGeom>
                <a:solidFill>
                  <a:srgbClr val="F5A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7"/>
                <p:cNvSpPr/>
                <p:nvPr/>
              </p:nvSpPr>
              <p:spPr>
                <a:xfrm>
                  <a:off x="1257700" y="2536525"/>
                  <a:ext cx="104050" cy="174200"/>
                </a:xfrm>
                <a:custGeom>
                  <a:avLst/>
                  <a:gdLst/>
                  <a:ahLst/>
                  <a:cxnLst/>
                  <a:rect l="l" t="t" r="r" b="b"/>
                  <a:pathLst>
                    <a:path w="4162" h="6968" extrusionOk="0">
                      <a:moveTo>
                        <a:pt x="1234" y="1"/>
                      </a:moveTo>
                      <a:cubicBezTo>
                        <a:pt x="988" y="1"/>
                        <a:pt x="767" y="121"/>
                        <a:pt x="593" y="374"/>
                      </a:cubicBezTo>
                      <a:cubicBezTo>
                        <a:pt x="1" y="1238"/>
                        <a:pt x="186" y="3333"/>
                        <a:pt x="1008" y="5051"/>
                      </a:cubicBezTo>
                      <a:cubicBezTo>
                        <a:pt x="1589" y="6266"/>
                        <a:pt x="2333" y="6967"/>
                        <a:pt x="2929" y="6967"/>
                      </a:cubicBezTo>
                      <a:cubicBezTo>
                        <a:pt x="3175" y="6967"/>
                        <a:pt x="3396" y="6847"/>
                        <a:pt x="3569" y="6595"/>
                      </a:cubicBezTo>
                      <a:cubicBezTo>
                        <a:pt x="4162" y="5730"/>
                        <a:pt x="3976" y="3635"/>
                        <a:pt x="3155" y="1918"/>
                      </a:cubicBezTo>
                      <a:cubicBezTo>
                        <a:pt x="2574" y="702"/>
                        <a:pt x="1829" y="1"/>
                        <a:pt x="1234" y="1"/>
                      </a:cubicBezTo>
                      <a:close/>
                    </a:path>
                  </a:pathLst>
                </a:custGeom>
                <a:solidFill>
                  <a:srgbClr val="E9A3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7"/>
                <p:cNvSpPr/>
                <p:nvPr/>
              </p:nvSpPr>
              <p:spPr>
                <a:xfrm>
                  <a:off x="1498600" y="2523475"/>
                  <a:ext cx="100125" cy="57825"/>
                </a:xfrm>
                <a:custGeom>
                  <a:avLst/>
                  <a:gdLst/>
                  <a:ahLst/>
                  <a:cxnLst/>
                  <a:rect l="l" t="t" r="r" b="b"/>
                  <a:pathLst>
                    <a:path w="4005" h="2313" extrusionOk="0">
                      <a:moveTo>
                        <a:pt x="2344" y="1"/>
                      </a:moveTo>
                      <a:lnTo>
                        <a:pt x="0" y="1354"/>
                      </a:lnTo>
                      <a:lnTo>
                        <a:pt x="1659" y="2312"/>
                      </a:lnTo>
                      <a:lnTo>
                        <a:pt x="4005" y="959"/>
                      </a:lnTo>
                      <a:lnTo>
                        <a:pt x="23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7"/>
                <p:cNvSpPr/>
                <p:nvPr/>
              </p:nvSpPr>
              <p:spPr>
                <a:xfrm>
                  <a:off x="1436600" y="2564375"/>
                  <a:ext cx="117850" cy="68025"/>
                </a:xfrm>
                <a:custGeom>
                  <a:avLst/>
                  <a:gdLst/>
                  <a:ahLst/>
                  <a:cxnLst/>
                  <a:rect l="l" t="t" r="r" b="b"/>
                  <a:pathLst>
                    <a:path w="4714" h="2721" extrusionOk="0">
                      <a:moveTo>
                        <a:pt x="2345" y="1"/>
                      </a:moveTo>
                      <a:lnTo>
                        <a:pt x="0" y="1354"/>
                      </a:lnTo>
                      <a:lnTo>
                        <a:pt x="2368" y="2721"/>
                      </a:lnTo>
                      <a:lnTo>
                        <a:pt x="4714" y="1367"/>
                      </a:lnTo>
                      <a:lnTo>
                        <a:pt x="23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7"/>
                <p:cNvSpPr/>
                <p:nvPr/>
              </p:nvSpPr>
              <p:spPr>
                <a:xfrm>
                  <a:off x="1508225" y="2605725"/>
                  <a:ext cx="117850" cy="68050"/>
                </a:xfrm>
                <a:custGeom>
                  <a:avLst/>
                  <a:gdLst/>
                  <a:ahLst/>
                  <a:cxnLst/>
                  <a:rect l="l" t="t" r="r" b="b"/>
                  <a:pathLst>
                    <a:path w="4714" h="2722" extrusionOk="0">
                      <a:moveTo>
                        <a:pt x="2345" y="0"/>
                      </a:moveTo>
                      <a:lnTo>
                        <a:pt x="0" y="1354"/>
                      </a:lnTo>
                      <a:lnTo>
                        <a:pt x="2368" y="2722"/>
                      </a:lnTo>
                      <a:lnTo>
                        <a:pt x="4713" y="1368"/>
                      </a:lnTo>
                      <a:lnTo>
                        <a:pt x="23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7"/>
                <p:cNvSpPr/>
                <p:nvPr/>
              </p:nvSpPr>
              <p:spPr>
                <a:xfrm>
                  <a:off x="1547350" y="2551625"/>
                  <a:ext cx="101950" cy="58875"/>
                </a:xfrm>
                <a:custGeom>
                  <a:avLst/>
                  <a:gdLst/>
                  <a:ahLst/>
                  <a:cxnLst/>
                  <a:rect l="l" t="t" r="r" b="b"/>
                  <a:pathLst>
                    <a:path w="4078" h="2355" extrusionOk="0">
                      <a:moveTo>
                        <a:pt x="2346" y="1"/>
                      </a:moveTo>
                      <a:lnTo>
                        <a:pt x="0" y="1354"/>
                      </a:lnTo>
                      <a:lnTo>
                        <a:pt x="1733" y="2355"/>
                      </a:lnTo>
                      <a:lnTo>
                        <a:pt x="4077" y="1000"/>
                      </a:lnTo>
                      <a:lnTo>
                        <a:pt x="23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7"/>
                <p:cNvSpPr/>
                <p:nvPr/>
              </p:nvSpPr>
              <p:spPr>
                <a:xfrm>
                  <a:off x="1597600" y="2580625"/>
                  <a:ext cx="100450" cy="58025"/>
                </a:xfrm>
                <a:custGeom>
                  <a:avLst/>
                  <a:gdLst/>
                  <a:ahLst/>
                  <a:cxnLst/>
                  <a:rect l="l" t="t" r="r" b="b"/>
                  <a:pathLst>
                    <a:path w="4018" h="2321" extrusionOk="0">
                      <a:moveTo>
                        <a:pt x="2345" y="1"/>
                      </a:moveTo>
                      <a:lnTo>
                        <a:pt x="1" y="1354"/>
                      </a:lnTo>
                      <a:lnTo>
                        <a:pt x="1673" y="2321"/>
                      </a:lnTo>
                      <a:lnTo>
                        <a:pt x="4017" y="967"/>
                      </a:lnTo>
                      <a:lnTo>
                        <a:pt x="23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7"/>
                <p:cNvSpPr/>
                <p:nvPr/>
              </p:nvSpPr>
              <p:spPr>
                <a:xfrm>
                  <a:off x="1470200" y="2585050"/>
                  <a:ext cx="50650" cy="26700"/>
                </a:xfrm>
                <a:custGeom>
                  <a:avLst/>
                  <a:gdLst/>
                  <a:ahLst/>
                  <a:cxnLst/>
                  <a:rect l="l" t="t" r="r" b="b"/>
                  <a:pathLst>
                    <a:path w="2026" h="1068" extrusionOk="0">
                      <a:moveTo>
                        <a:pt x="1013" y="45"/>
                      </a:moveTo>
                      <a:cubicBezTo>
                        <a:pt x="1230" y="45"/>
                        <a:pt x="1447" y="93"/>
                        <a:pt x="1612" y="188"/>
                      </a:cubicBezTo>
                      <a:cubicBezTo>
                        <a:pt x="1942" y="378"/>
                        <a:pt x="1942" y="688"/>
                        <a:pt x="1612" y="880"/>
                      </a:cubicBezTo>
                      <a:cubicBezTo>
                        <a:pt x="1447" y="975"/>
                        <a:pt x="1230" y="1022"/>
                        <a:pt x="1013" y="1022"/>
                      </a:cubicBezTo>
                      <a:cubicBezTo>
                        <a:pt x="796" y="1022"/>
                        <a:pt x="579" y="975"/>
                        <a:pt x="414" y="880"/>
                      </a:cubicBezTo>
                      <a:cubicBezTo>
                        <a:pt x="83" y="688"/>
                        <a:pt x="83" y="378"/>
                        <a:pt x="414" y="188"/>
                      </a:cubicBezTo>
                      <a:cubicBezTo>
                        <a:pt x="579" y="93"/>
                        <a:pt x="796" y="45"/>
                        <a:pt x="1013" y="45"/>
                      </a:cubicBezTo>
                      <a:close/>
                      <a:moveTo>
                        <a:pt x="1013" y="1"/>
                      </a:moveTo>
                      <a:cubicBezTo>
                        <a:pt x="776" y="1"/>
                        <a:pt x="540" y="53"/>
                        <a:pt x="360" y="157"/>
                      </a:cubicBezTo>
                      <a:cubicBezTo>
                        <a:pt x="1" y="364"/>
                        <a:pt x="1" y="702"/>
                        <a:pt x="360" y="910"/>
                      </a:cubicBezTo>
                      <a:lnTo>
                        <a:pt x="360" y="911"/>
                      </a:lnTo>
                      <a:cubicBezTo>
                        <a:pt x="540" y="1015"/>
                        <a:pt x="776" y="1067"/>
                        <a:pt x="1013" y="1067"/>
                      </a:cubicBezTo>
                      <a:cubicBezTo>
                        <a:pt x="1249" y="1067"/>
                        <a:pt x="1486" y="1015"/>
                        <a:pt x="1666" y="911"/>
                      </a:cubicBezTo>
                      <a:cubicBezTo>
                        <a:pt x="2025" y="702"/>
                        <a:pt x="2025" y="365"/>
                        <a:pt x="1666" y="157"/>
                      </a:cubicBezTo>
                      <a:cubicBezTo>
                        <a:pt x="1486" y="53"/>
                        <a:pt x="1249"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7"/>
                <p:cNvSpPr/>
                <p:nvPr/>
              </p:nvSpPr>
              <p:spPr>
                <a:xfrm>
                  <a:off x="1458800" y="2577200"/>
                  <a:ext cx="73450" cy="42400"/>
                </a:xfrm>
                <a:custGeom>
                  <a:avLst/>
                  <a:gdLst/>
                  <a:ahLst/>
                  <a:cxnLst/>
                  <a:rect l="l" t="t" r="r" b="b"/>
                  <a:pathLst>
                    <a:path w="2938" h="1696" extrusionOk="0">
                      <a:moveTo>
                        <a:pt x="1468" y="258"/>
                      </a:moveTo>
                      <a:cubicBezTo>
                        <a:pt x="1607" y="258"/>
                        <a:pt x="1741" y="271"/>
                        <a:pt x="1866" y="294"/>
                      </a:cubicBezTo>
                      <a:cubicBezTo>
                        <a:pt x="1983" y="329"/>
                        <a:pt x="2094" y="373"/>
                        <a:pt x="2192" y="431"/>
                      </a:cubicBezTo>
                      <a:cubicBezTo>
                        <a:pt x="2290" y="488"/>
                        <a:pt x="2368" y="551"/>
                        <a:pt x="2429" y="619"/>
                      </a:cubicBezTo>
                      <a:cubicBezTo>
                        <a:pt x="2468" y="691"/>
                        <a:pt x="2491" y="768"/>
                        <a:pt x="2491" y="848"/>
                      </a:cubicBezTo>
                      <a:cubicBezTo>
                        <a:pt x="2491" y="929"/>
                        <a:pt x="2468" y="1005"/>
                        <a:pt x="2429" y="1078"/>
                      </a:cubicBezTo>
                      <a:cubicBezTo>
                        <a:pt x="2368" y="1146"/>
                        <a:pt x="2290" y="1209"/>
                        <a:pt x="2192" y="1266"/>
                      </a:cubicBezTo>
                      <a:cubicBezTo>
                        <a:pt x="2094" y="1322"/>
                        <a:pt x="1983" y="1368"/>
                        <a:pt x="1866" y="1403"/>
                      </a:cubicBezTo>
                      <a:cubicBezTo>
                        <a:pt x="1740" y="1426"/>
                        <a:pt x="1607" y="1439"/>
                        <a:pt x="1468" y="1439"/>
                      </a:cubicBezTo>
                      <a:lnTo>
                        <a:pt x="1468" y="1438"/>
                      </a:lnTo>
                      <a:cubicBezTo>
                        <a:pt x="1329" y="1438"/>
                        <a:pt x="1196" y="1425"/>
                        <a:pt x="1070" y="1402"/>
                      </a:cubicBezTo>
                      <a:cubicBezTo>
                        <a:pt x="954" y="1368"/>
                        <a:pt x="844" y="1322"/>
                        <a:pt x="746" y="1265"/>
                      </a:cubicBezTo>
                      <a:cubicBezTo>
                        <a:pt x="648" y="1209"/>
                        <a:pt x="570" y="1145"/>
                        <a:pt x="509" y="1078"/>
                      </a:cubicBezTo>
                      <a:cubicBezTo>
                        <a:pt x="468" y="1006"/>
                        <a:pt x="446" y="928"/>
                        <a:pt x="446" y="848"/>
                      </a:cubicBezTo>
                      <a:cubicBezTo>
                        <a:pt x="446" y="768"/>
                        <a:pt x="468" y="691"/>
                        <a:pt x="509" y="619"/>
                      </a:cubicBezTo>
                      <a:cubicBezTo>
                        <a:pt x="569" y="551"/>
                        <a:pt x="648" y="488"/>
                        <a:pt x="746" y="431"/>
                      </a:cubicBezTo>
                      <a:cubicBezTo>
                        <a:pt x="844" y="375"/>
                        <a:pt x="954" y="329"/>
                        <a:pt x="1070" y="294"/>
                      </a:cubicBezTo>
                      <a:cubicBezTo>
                        <a:pt x="1196" y="271"/>
                        <a:pt x="1329" y="258"/>
                        <a:pt x="1468" y="258"/>
                      </a:cubicBezTo>
                      <a:close/>
                      <a:moveTo>
                        <a:pt x="1468" y="0"/>
                      </a:moveTo>
                      <a:lnTo>
                        <a:pt x="1067" y="288"/>
                      </a:lnTo>
                      <a:lnTo>
                        <a:pt x="430" y="249"/>
                      </a:lnTo>
                      <a:lnTo>
                        <a:pt x="500" y="616"/>
                      </a:lnTo>
                      <a:lnTo>
                        <a:pt x="0" y="847"/>
                      </a:lnTo>
                      <a:lnTo>
                        <a:pt x="500" y="1079"/>
                      </a:lnTo>
                      <a:lnTo>
                        <a:pt x="430" y="1447"/>
                      </a:lnTo>
                      <a:lnTo>
                        <a:pt x="1067" y="1407"/>
                      </a:lnTo>
                      <a:lnTo>
                        <a:pt x="1468" y="1696"/>
                      </a:lnTo>
                      <a:lnTo>
                        <a:pt x="1870" y="1407"/>
                      </a:lnTo>
                      <a:lnTo>
                        <a:pt x="2507" y="1447"/>
                      </a:lnTo>
                      <a:lnTo>
                        <a:pt x="2438" y="1079"/>
                      </a:lnTo>
                      <a:lnTo>
                        <a:pt x="2938" y="848"/>
                      </a:lnTo>
                      <a:lnTo>
                        <a:pt x="2438" y="616"/>
                      </a:lnTo>
                      <a:lnTo>
                        <a:pt x="2507" y="249"/>
                      </a:lnTo>
                      <a:lnTo>
                        <a:pt x="1870" y="288"/>
                      </a:lnTo>
                      <a:lnTo>
                        <a:pt x="14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7"/>
                <p:cNvSpPr/>
                <p:nvPr/>
              </p:nvSpPr>
              <p:spPr>
                <a:xfrm>
                  <a:off x="1624775" y="2461575"/>
                  <a:ext cx="85775" cy="51550"/>
                </a:xfrm>
                <a:custGeom>
                  <a:avLst/>
                  <a:gdLst/>
                  <a:ahLst/>
                  <a:cxnLst/>
                  <a:rect l="l" t="t" r="r" b="b"/>
                  <a:pathLst>
                    <a:path w="3431" h="2062" extrusionOk="0">
                      <a:moveTo>
                        <a:pt x="2045" y="0"/>
                      </a:moveTo>
                      <a:lnTo>
                        <a:pt x="1743" y="174"/>
                      </a:lnTo>
                      <a:lnTo>
                        <a:pt x="2491" y="607"/>
                      </a:lnTo>
                      <a:cubicBezTo>
                        <a:pt x="2740" y="751"/>
                        <a:pt x="2752" y="859"/>
                        <a:pt x="2560" y="970"/>
                      </a:cubicBezTo>
                      <a:cubicBezTo>
                        <a:pt x="2417" y="1053"/>
                        <a:pt x="2077" y="1080"/>
                        <a:pt x="1698" y="1080"/>
                      </a:cubicBezTo>
                      <a:cubicBezTo>
                        <a:pt x="1190" y="1080"/>
                        <a:pt x="614" y="1031"/>
                        <a:pt x="355" y="1002"/>
                      </a:cubicBezTo>
                      <a:lnTo>
                        <a:pt x="0" y="1207"/>
                      </a:lnTo>
                      <a:lnTo>
                        <a:pt x="1480" y="2061"/>
                      </a:lnTo>
                      <a:lnTo>
                        <a:pt x="1852" y="1847"/>
                      </a:lnTo>
                      <a:lnTo>
                        <a:pt x="1056" y="1387"/>
                      </a:lnTo>
                      <a:lnTo>
                        <a:pt x="1056" y="1387"/>
                      </a:lnTo>
                      <a:cubicBezTo>
                        <a:pt x="1188" y="1395"/>
                        <a:pt x="1429" y="1410"/>
                        <a:pt x="1703" y="1410"/>
                      </a:cubicBezTo>
                      <a:cubicBezTo>
                        <a:pt x="2146" y="1410"/>
                        <a:pt x="2675" y="1371"/>
                        <a:pt x="2968" y="1202"/>
                      </a:cubicBezTo>
                      <a:cubicBezTo>
                        <a:pt x="3321" y="998"/>
                        <a:pt x="3431" y="716"/>
                        <a:pt x="2996" y="465"/>
                      </a:cubicBezTo>
                      <a:cubicBezTo>
                        <a:pt x="2622" y="249"/>
                        <a:pt x="2353" y="126"/>
                        <a:pt x="2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7"/>
                <p:cNvSpPr/>
                <p:nvPr/>
              </p:nvSpPr>
              <p:spPr>
                <a:xfrm>
                  <a:off x="1670075" y="2487575"/>
                  <a:ext cx="85100" cy="46150"/>
                </a:xfrm>
                <a:custGeom>
                  <a:avLst/>
                  <a:gdLst/>
                  <a:ahLst/>
                  <a:cxnLst/>
                  <a:rect l="l" t="t" r="r" b="b"/>
                  <a:pathLst>
                    <a:path w="3404" h="1846" extrusionOk="0">
                      <a:moveTo>
                        <a:pt x="2122" y="0"/>
                      </a:moveTo>
                      <a:lnTo>
                        <a:pt x="755" y="714"/>
                      </a:lnTo>
                      <a:lnTo>
                        <a:pt x="1136" y="935"/>
                      </a:lnTo>
                      <a:cubicBezTo>
                        <a:pt x="1192" y="903"/>
                        <a:pt x="1249" y="889"/>
                        <a:pt x="1303" y="889"/>
                      </a:cubicBezTo>
                      <a:cubicBezTo>
                        <a:pt x="1366" y="889"/>
                        <a:pt x="1427" y="907"/>
                        <a:pt x="1481" y="938"/>
                      </a:cubicBezTo>
                      <a:lnTo>
                        <a:pt x="1751" y="1095"/>
                      </a:lnTo>
                      <a:cubicBezTo>
                        <a:pt x="1927" y="1196"/>
                        <a:pt x="1832" y="1270"/>
                        <a:pt x="1738" y="1325"/>
                      </a:cubicBezTo>
                      <a:lnTo>
                        <a:pt x="1545" y="1436"/>
                      </a:lnTo>
                      <a:cubicBezTo>
                        <a:pt x="1495" y="1465"/>
                        <a:pt x="1428" y="1495"/>
                        <a:pt x="1344" y="1495"/>
                      </a:cubicBezTo>
                      <a:cubicBezTo>
                        <a:pt x="1282" y="1495"/>
                        <a:pt x="1211" y="1478"/>
                        <a:pt x="1131" y="1432"/>
                      </a:cubicBezTo>
                      <a:lnTo>
                        <a:pt x="318" y="963"/>
                      </a:lnTo>
                      <a:lnTo>
                        <a:pt x="0" y="1146"/>
                      </a:lnTo>
                      <a:cubicBezTo>
                        <a:pt x="320" y="1408"/>
                        <a:pt x="466" y="1495"/>
                        <a:pt x="823" y="1702"/>
                      </a:cubicBezTo>
                      <a:cubicBezTo>
                        <a:pt x="958" y="1779"/>
                        <a:pt x="1154" y="1845"/>
                        <a:pt x="1371" y="1845"/>
                      </a:cubicBezTo>
                      <a:cubicBezTo>
                        <a:pt x="1535" y="1845"/>
                        <a:pt x="1711" y="1808"/>
                        <a:pt x="1880" y="1710"/>
                      </a:cubicBezTo>
                      <a:lnTo>
                        <a:pt x="2178" y="1537"/>
                      </a:lnTo>
                      <a:cubicBezTo>
                        <a:pt x="2472" y="1368"/>
                        <a:pt x="2545" y="1160"/>
                        <a:pt x="2225" y="957"/>
                      </a:cubicBezTo>
                      <a:cubicBezTo>
                        <a:pt x="2165" y="921"/>
                        <a:pt x="2033" y="832"/>
                        <a:pt x="1909" y="775"/>
                      </a:cubicBezTo>
                      <a:cubicBezTo>
                        <a:pt x="1841" y="742"/>
                        <a:pt x="1746" y="707"/>
                        <a:pt x="1640" y="700"/>
                      </a:cubicBezTo>
                      <a:lnTo>
                        <a:pt x="2137" y="439"/>
                      </a:lnTo>
                      <a:lnTo>
                        <a:pt x="3032" y="955"/>
                      </a:lnTo>
                      <a:lnTo>
                        <a:pt x="3403" y="740"/>
                      </a:lnTo>
                      <a:lnTo>
                        <a:pt x="21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7"/>
                <p:cNvSpPr/>
                <p:nvPr/>
              </p:nvSpPr>
              <p:spPr>
                <a:xfrm>
                  <a:off x="1736150" y="2529000"/>
                  <a:ext cx="43425" cy="22850"/>
                </a:xfrm>
                <a:custGeom>
                  <a:avLst/>
                  <a:gdLst/>
                  <a:ahLst/>
                  <a:cxnLst/>
                  <a:rect l="l" t="t" r="r" b="b"/>
                  <a:pathLst>
                    <a:path w="1737" h="914" extrusionOk="0">
                      <a:moveTo>
                        <a:pt x="869" y="38"/>
                      </a:moveTo>
                      <a:cubicBezTo>
                        <a:pt x="1054" y="38"/>
                        <a:pt x="1240" y="78"/>
                        <a:pt x="1382" y="160"/>
                      </a:cubicBezTo>
                      <a:cubicBezTo>
                        <a:pt x="1664" y="323"/>
                        <a:pt x="1664" y="590"/>
                        <a:pt x="1382" y="753"/>
                      </a:cubicBezTo>
                      <a:cubicBezTo>
                        <a:pt x="1240" y="835"/>
                        <a:pt x="1054" y="875"/>
                        <a:pt x="869" y="875"/>
                      </a:cubicBezTo>
                      <a:cubicBezTo>
                        <a:pt x="683" y="875"/>
                        <a:pt x="497" y="835"/>
                        <a:pt x="355" y="753"/>
                      </a:cubicBezTo>
                      <a:cubicBezTo>
                        <a:pt x="72" y="590"/>
                        <a:pt x="72" y="323"/>
                        <a:pt x="355" y="160"/>
                      </a:cubicBezTo>
                      <a:cubicBezTo>
                        <a:pt x="497" y="78"/>
                        <a:pt x="683" y="38"/>
                        <a:pt x="869" y="38"/>
                      </a:cubicBezTo>
                      <a:close/>
                      <a:moveTo>
                        <a:pt x="869" y="1"/>
                      </a:moveTo>
                      <a:cubicBezTo>
                        <a:pt x="666" y="1"/>
                        <a:pt x="464" y="45"/>
                        <a:pt x="310" y="134"/>
                      </a:cubicBezTo>
                      <a:cubicBezTo>
                        <a:pt x="0" y="312"/>
                        <a:pt x="0" y="602"/>
                        <a:pt x="310" y="780"/>
                      </a:cubicBezTo>
                      <a:cubicBezTo>
                        <a:pt x="464" y="869"/>
                        <a:pt x="666" y="914"/>
                        <a:pt x="869" y="914"/>
                      </a:cubicBezTo>
                      <a:cubicBezTo>
                        <a:pt x="1071" y="914"/>
                        <a:pt x="1274" y="869"/>
                        <a:pt x="1428" y="780"/>
                      </a:cubicBezTo>
                      <a:cubicBezTo>
                        <a:pt x="1737" y="602"/>
                        <a:pt x="1736" y="312"/>
                        <a:pt x="1428" y="134"/>
                      </a:cubicBezTo>
                      <a:cubicBezTo>
                        <a:pt x="1274" y="45"/>
                        <a:pt x="1071" y="1"/>
                        <a:pt x="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7"/>
                <p:cNvSpPr/>
                <p:nvPr/>
              </p:nvSpPr>
              <p:spPr>
                <a:xfrm>
                  <a:off x="1726400" y="2522250"/>
                  <a:ext cx="62925" cy="36350"/>
                </a:xfrm>
                <a:custGeom>
                  <a:avLst/>
                  <a:gdLst/>
                  <a:ahLst/>
                  <a:cxnLst/>
                  <a:rect l="l" t="t" r="r" b="b"/>
                  <a:pathLst>
                    <a:path w="2517" h="1454" extrusionOk="0">
                      <a:moveTo>
                        <a:pt x="1259" y="221"/>
                      </a:moveTo>
                      <a:cubicBezTo>
                        <a:pt x="1378" y="221"/>
                        <a:pt x="1492" y="233"/>
                        <a:pt x="1599" y="253"/>
                      </a:cubicBezTo>
                      <a:cubicBezTo>
                        <a:pt x="1700" y="282"/>
                        <a:pt x="1794" y="320"/>
                        <a:pt x="1878" y="369"/>
                      </a:cubicBezTo>
                      <a:cubicBezTo>
                        <a:pt x="1962" y="418"/>
                        <a:pt x="2029" y="472"/>
                        <a:pt x="2080" y="530"/>
                      </a:cubicBezTo>
                      <a:cubicBezTo>
                        <a:pt x="2115" y="592"/>
                        <a:pt x="2135" y="659"/>
                        <a:pt x="2134" y="727"/>
                      </a:cubicBezTo>
                      <a:cubicBezTo>
                        <a:pt x="2134" y="795"/>
                        <a:pt x="2115" y="862"/>
                        <a:pt x="2081" y="924"/>
                      </a:cubicBezTo>
                      <a:cubicBezTo>
                        <a:pt x="2029" y="982"/>
                        <a:pt x="1962" y="1036"/>
                        <a:pt x="1878" y="1085"/>
                      </a:cubicBezTo>
                      <a:cubicBezTo>
                        <a:pt x="1794" y="1134"/>
                        <a:pt x="1700" y="1172"/>
                        <a:pt x="1599" y="1201"/>
                      </a:cubicBezTo>
                      <a:cubicBezTo>
                        <a:pt x="1492" y="1221"/>
                        <a:pt x="1378" y="1233"/>
                        <a:pt x="1259" y="1233"/>
                      </a:cubicBezTo>
                      <a:cubicBezTo>
                        <a:pt x="1140" y="1233"/>
                        <a:pt x="1025" y="1222"/>
                        <a:pt x="918" y="1201"/>
                      </a:cubicBezTo>
                      <a:cubicBezTo>
                        <a:pt x="818" y="1172"/>
                        <a:pt x="723" y="1134"/>
                        <a:pt x="639" y="1085"/>
                      </a:cubicBezTo>
                      <a:cubicBezTo>
                        <a:pt x="555" y="1036"/>
                        <a:pt x="488" y="982"/>
                        <a:pt x="436" y="924"/>
                      </a:cubicBezTo>
                      <a:cubicBezTo>
                        <a:pt x="402" y="862"/>
                        <a:pt x="382" y="795"/>
                        <a:pt x="382" y="728"/>
                      </a:cubicBezTo>
                      <a:cubicBezTo>
                        <a:pt x="382" y="659"/>
                        <a:pt x="402" y="592"/>
                        <a:pt x="436" y="530"/>
                      </a:cubicBezTo>
                      <a:cubicBezTo>
                        <a:pt x="488" y="472"/>
                        <a:pt x="555" y="418"/>
                        <a:pt x="639" y="369"/>
                      </a:cubicBezTo>
                      <a:cubicBezTo>
                        <a:pt x="723" y="320"/>
                        <a:pt x="818" y="282"/>
                        <a:pt x="918" y="253"/>
                      </a:cubicBezTo>
                      <a:cubicBezTo>
                        <a:pt x="1025" y="233"/>
                        <a:pt x="1140" y="221"/>
                        <a:pt x="1259" y="221"/>
                      </a:cubicBezTo>
                      <a:close/>
                      <a:moveTo>
                        <a:pt x="1259" y="1"/>
                      </a:moveTo>
                      <a:lnTo>
                        <a:pt x="914" y="248"/>
                      </a:lnTo>
                      <a:lnTo>
                        <a:pt x="368" y="213"/>
                      </a:lnTo>
                      <a:lnTo>
                        <a:pt x="428" y="528"/>
                      </a:lnTo>
                      <a:lnTo>
                        <a:pt x="1" y="727"/>
                      </a:lnTo>
                      <a:lnTo>
                        <a:pt x="428" y="926"/>
                      </a:lnTo>
                      <a:lnTo>
                        <a:pt x="368" y="1241"/>
                      </a:lnTo>
                      <a:lnTo>
                        <a:pt x="368" y="1241"/>
                      </a:lnTo>
                      <a:lnTo>
                        <a:pt x="914" y="1206"/>
                      </a:lnTo>
                      <a:lnTo>
                        <a:pt x="1259" y="1454"/>
                      </a:lnTo>
                      <a:lnTo>
                        <a:pt x="1603" y="1206"/>
                      </a:lnTo>
                      <a:lnTo>
                        <a:pt x="2148" y="1241"/>
                      </a:lnTo>
                      <a:lnTo>
                        <a:pt x="2148" y="1241"/>
                      </a:lnTo>
                      <a:lnTo>
                        <a:pt x="2088" y="926"/>
                      </a:lnTo>
                      <a:lnTo>
                        <a:pt x="2517" y="728"/>
                      </a:lnTo>
                      <a:lnTo>
                        <a:pt x="2088" y="528"/>
                      </a:lnTo>
                      <a:lnTo>
                        <a:pt x="2148" y="213"/>
                      </a:lnTo>
                      <a:lnTo>
                        <a:pt x="2148" y="213"/>
                      </a:lnTo>
                      <a:lnTo>
                        <a:pt x="1603" y="248"/>
                      </a:lnTo>
                      <a:lnTo>
                        <a:pt x="12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7"/>
                <p:cNvSpPr/>
                <p:nvPr/>
              </p:nvSpPr>
              <p:spPr>
                <a:xfrm>
                  <a:off x="1530600" y="2626350"/>
                  <a:ext cx="70500" cy="29900"/>
                </a:xfrm>
                <a:custGeom>
                  <a:avLst/>
                  <a:gdLst/>
                  <a:ahLst/>
                  <a:cxnLst/>
                  <a:rect l="l" t="t" r="r" b="b"/>
                  <a:pathLst>
                    <a:path w="2820" h="1196" extrusionOk="0">
                      <a:moveTo>
                        <a:pt x="2448" y="0"/>
                      </a:moveTo>
                      <a:lnTo>
                        <a:pt x="2448" y="0"/>
                      </a:lnTo>
                      <a:cubicBezTo>
                        <a:pt x="2385" y="100"/>
                        <a:pt x="2285" y="193"/>
                        <a:pt x="2147" y="272"/>
                      </a:cubicBezTo>
                      <a:cubicBezTo>
                        <a:pt x="1892" y="419"/>
                        <a:pt x="1559" y="493"/>
                        <a:pt x="1225" y="493"/>
                      </a:cubicBezTo>
                      <a:cubicBezTo>
                        <a:pt x="891" y="493"/>
                        <a:pt x="558" y="419"/>
                        <a:pt x="304" y="272"/>
                      </a:cubicBezTo>
                      <a:cubicBezTo>
                        <a:pt x="255" y="244"/>
                        <a:pt x="210" y="214"/>
                        <a:pt x="171" y="182"/>
                      </a:cubicBezTo>
                      <a:lnTo>
                        <a:pt x="171" y="182"/>
                      </a:lnTo>
                      <a:cubicBezTo>
                        <a:pt x="0" y="450"/>
                        <a:pt x="101" y="761"/>
                        <a:pt x="472" y="975"/>
                      </a:cubicBezTo>
                      <a:cubicBezTo>
                        <a:pt x="727" y="1122"/>
                        <a:pt x="1060" y="1195"/>
                        <a:pt x="1394" y="1195"/>
                      </a:cubicBezTo>
                      <a:cubicBezTo>
                        <a:pt x="1728" y="1195"/>
                        <a:pt x="2061" y="1122"/>
                        <a:pt x="2315" y="975"/>
                      </a:cubicBezTo>
                      <a:cubicBezTo>
                        <a:pt x="2776" y="710"/>
                        <a:pt x="2820" y="294"/>
                        <a:pt x="2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7"/>
                <p:cNvSpPr/>
                <p:nvPr/>
              </p:nvSpPr>
              <p:spPr>
                <a:xfrm>
                  <a:off x="1548850" y="2656600"/>
                  <a:ext cx="6750" cy="3875"/>
                </a:xfrm>
                <a:custGeom>
                  <a:avLst/>
                  <a:gdLst/>
                  <a:ahLst/>
                  <a:cxnLst/>
                  <a:rect l="l" t="t" r="r" b="b"/>
                  <a:pathLst>
                    <a:path w="270" h="155" extrusionOk="0">
                      <a:moveTo>
                        <a:pt x="180" y="0"/>
                      </a:moveTo>
                      <a:lnTo>
                        <a:pt x="103" y="40"/>
                      </a:lnTo>
                      <a:lnTo>
                        <a:pt x="1" y="51"/>
                      </a:lnTo>
                      <a:lnTo>
                        <a:pt x="71" y="95"/>
                      </a:lnTo>
                      <a:lnTo>
                        <a:pt x="88" y="154"/>
                      </a:lnTo>
                      <a:lnTo>
                        <a:pt x="166" y="114"/>
                      </a:lnTo>
                      <a:lnTo>
                        <a:pt x="269" y="104"/>
                      </a:lnTo>
                      <a:lnTo>
                        <a:pt x="199" y="60"/>
                      </a:lnTo>
                      <a:lnTo>
                        <a:pt x="1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7"/>
                <p:cNvSpPr/>
                <p:nvPr/>
              </p:nvSpPr>
              <p:spPr>
                <a:xfrm>
                  <a:off x="1550525" y="2625900"/>
                  <a:ext cx="11500" cy="6650"/>
                </a:xfrm>
                <a:custGeom>
                  <a:avLst/>
                  <a:gdLst/>
                  <a:ahLst/>
                  <a:cxnLst/>
                  <a:rect l="l" t="t" r="r" b="b"/>
                  <a:pathLst>
                    <a:path w="460" h="266" extrusionOk="0">
                      <a:moveTo>
                        <a:pt x="126" y="1"/>
                      </a:moveTo>
                      <a:lnTo>
                        <a:pt x="112" y="107"/>
                      </a:lnTo>
                      <a:lnTo>
                        <a:pt x="0" y="193"/>
                      </a:lnTo>
                      <a:lnTo>
                        <a:pt x="186" y="202"/>
                      </a:lnTo>
                      <a:lnTo>
                        <a:pt x="334" y="266"/>
                      </a:lnTo>
                      <a:lnTo>
                        <a:pt x="348" y="158"/>
                      </a:lnTo>
                      <a:lnTo>
                        <a:pt x="460" y="73"/>
                      </a:lnTo>
                      <a:lnTo>
                        <a:pt x="274" y="65"/>
                      </a:lnTo>
                      <a:lnTo>
                        <a:pt x="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7"/>
                <p:cNvSpPr/>
                <p:nvPr/>
              </p:nvSpPr>
              <p:spPr>
                <a:xfrm>
                  <a:off x="1601200" y="2632900"/>
                  <a:ext cx="8850" cy="5150"/>
                </a:xfrm>
                <a:custGeom>
                  <a:avLst/>
                  <a:gdLst/>
                  <a:ahLst/>
                  <a:cxnLst/>
                  <a:rect l="l" t="t" r="r" b="b"/>
                  <a:pathLst>
                    <a:path w="354" h="206" extrusionOk="0">
                      <a:moveTo>
                        <a:pt x="110" y="1"/>
                      </a:moveTo>
                      <a:lnTo>
                        <a:pt x="91" y="81"/>
                      </a:lnTo>
                      <a:lnTo>
                        <a:pt x="0" y="142"/>
                      </a:lnTo>
                      <a:lnTo>
                        <a:pt x="138" y="154"/>
                      </a:lnTo>
                      <a:lnTo>
                        <a:pt x="244" y="205"/>
                      </a:lnTo>
                      <a:lnTo>
                        <a:pt x="264" y="126"/>
                      </a:lnTo>
                      <a:lnTo>
                        <a:pt x="354" y="65"/>
                      </a:lnTo>
                      <a:lnTo>
                        <a:pt x="216" y="53"/>
                      </a:lnTo>
                      <a:lnTo>
                        <a:pt x="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7"/>
                <p:cNvSpPr/>
                <p:nvPr/>
              </p:nvSpPr>
              <p:spPr>
                <a:xfrm>
                  <a:off x="1555050" y="2556275"/>
                  <a:ext cx="5050" cy="2800"/>
                </a:xfrm>
                <a:custGeom>
                  <a:avLst/>
                  <a:gdLst/>
                  <a:ahLst/>
                  <a:cxnLst/>
                  <a:rect l="l" t="t" r="r" b="b"/>
                  <a:pathLst>
                    <a:path w="202" h="112" extrusionOk="0">
                      <a:moveTo>
                        <a:pt x="57" y="0"/>
                      </a:moveTo>
                      <a:cubicBezTo>
                        <a:pt x="45" y="0"/>
                        <a:pt x="33" y="3"/>
                        <a:pt x="22" y="10"/>
                      </a:cubicBezTo>
                      <a:cubicBezTo>
                        <a:pt x="4" y="20"/>
                        <a:pt x="0" y="34"/>
                        <a:pt x="13" y="42"/>
                      </a:cubicBezTo>
                      <a:lnTo>
                        <a:pt x="125" y="107"/>
                      </a:lnTo>
                      <a:cubicBezTo>
                        <a:pt x="130" y="110"/>
                        <a:pt x="137" y="111"/>
                        <a:pt x="145" y="111"/>
                      </a:cubicBezTo>
                      <a:cubicBezTo>
                        <a:pt x="157" y="111"/>
                        <a:pt x="169" y="108"/>
                        <a:pt x="180" y="102"/>
                      </a:cubicBezTo>
                      <a:cubicBezTo>
                        <a:pt x="198" y="91"/>
                        <a:pt x="202" y="77"/>
                        <a:pt x="189" y="70"/>
                      </a:cubicBezTo>
                      <a:lnTo>
                        <a:pt x="77" y="5"/>
                      </a:lnTo>
                      <a:cubicBezTo>
                        <a:pt x="72" y="2"/>
                        <a:pt x="65"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1568950" y="2548225"/>
                  <a:ext cx="5100" cy="2800"/>
                </a:xfrm>
                <a:custGeom>
                  <a:avLst/>
                  <a:gdLst/>
                  <a:ahLst/>
                  <a:cxnLst/>
                  <a:rect l="l" t="t" r="r" b="b"/>
                  <a:pathLst>
                    <a:path w="204" h="112" extrusionOk="0">
                      <a:moveTo>
                        <a:pt x="59" y="1"/>
                      </a:moveTo>
                      <a:cubicBezTo>
                        <a:pt x="47" y="1"/>
                        <a:pt x="34" y="4"/>
                        <a:pt x="23" y="11"/>
                      </a:cubicBezTo>
                      <a:cubicBezTo>
                        <a:pt x="5" y="21"/>
                        <a:pt x="1" y="35"/>
                        <a:pt x="14" y="42"/>
                      </a:cubicBezTo>
                      <a:lnTo>
                        <a:pt x="126" y="108"/>
                      </a:lnTo>
                      <a:cubicBezTo>
                        <a:pt x="131" y="110"/>
                        <a:pt x="137" y="112"/>
                        <a:pt x="145" y="112"/>
                      </a:cubicBezTo>
                      <a:cubicBezTo>
                        <a:pt x="156" y="112"/>
                        <a:pt x="170" y="108"/>
                        <a:pt x="182" y="102"/>
                      </a:cubicBezTo>
                      <a:cubicBezTo>
                        <a:pt x="199" y="92"/>
                        <a:pt x="204" y="77"/>
                        <a:pt x="191" y="70"/>
                      </a:cubicBezTo>
                      <a:lnTo>
                        <a:pt x="78" y="5"/>
                      </a:lnTo>
                      <a:cubicBezTo>
                        <a:pt x="73" y="2"/>
                        <a:pt x="66"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1561975" y="2552250"/>
                  <a:ext cx="5100" cy="2800"/>
                </a:xfrm>
                <a:custGeom>
                  <a:avLst/>
                  <a:gdLst/>
                  <a:ahLst/>
                  <a:cxnLst/>
                  <a:rect l="l" t="t" r="r" b="b"/>
                  <a:pathLst>
                    <a:path w="204" h="112" extrusionOk="0">
                      <a:moveTo>
                        <a:pt x="59" y="1"/>
                      </a:moveTo>
                      <a:cubicBezTo>
                        <a:pt x="48" y="1"/>
                        <a:pt x="34" y="4"/>
                        <a:pt x="23" y="11"/>
                      </a:cubicBezTo>
                      <a:cubicBezTo>
                        <a:pt x="5" y="20"/>
                        <a:pt x="1" y="35"/>
                        <a:pt x="14" y="42"/>
                      </a:cubicBezTo>
                      <a:lnTo>
                        <a:pt x="127" y="108"/>
                      </a:lnTo>
                      <a:cubicBezTo>
                        <a:pt x="131" y="110"/>
                        <a:pt x="138" y="112"/>
                        <a:pt x="145" y="112"/>
                      </a:cubicBezTo>
                      <a:cubicBezTo>
                        <a:pt x="157" y="112"/>
                        <a:pt x="171" y="108"/>
                        <a:pt x="182" y="102"/>
                      </a:cubicBezTo>
                      <a:cubicBezTo>
                        <a:pt x="199" y="91"/>
                        <a:pt x="204" y="77"/>
                        <a:pt x="191" y="70"/>
                      </a:cubicBezTo>
                      <a:lnTo>
                        <a:pt x="78" y="5"/>
                      </a:lnTo>
                      <a:cubicBezTo>
                        <a:pt x="73" y="2"/>
                        <a:pt x="67"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1516100" y="2535400"/>
                  <a:ext cx="57450" cy="31675"/>
                </a:xfrm>
                <a:custGeom>
                  <a:avLst/>
                  <a:gdLst/>
                  <a:ahLst/>
                  <a:cxnLst/>
                  <a:rect l="l" t="t" r="r" b="b"/>
                  <a:pathLst>
                    <a:path w="2298" h="1267" extrusionOk="0">
                      <a:moveTo>
                        <a:pt x="1813" y="41"/>
                      </a:moveTo>
                      <a:cubicBezTo>
                        <a:pt x="1909" y="41"/>
                        <a:pt x="2004" y="62"/>
                        <a:pt x="2077" y="104"/>
                      </a:cubicBezTo>
                      <a:cubicBezTo>
                        <a:pt x="2223" y="188"/>
                        <a:pt x="2223" y="324"/>
                        <a:pt x="2077" y="409"/>
                      </a:cubicBezTo>
                      <a:lnTo>
                        <a:pt x="1307" y="854"/>
                      </a:lnTo>
                      <a:cubicBezTo>
                        <a:pt x="1325" y="954"/>
                        <a:pt x="1263" y="1056"/>
                        <a:pt x="1138" y="1127"/>
                      </a:cubicBezTo>
                      <a:cubicBezTo>
                        <a:pt x="1023" y="1194"/>
                        <a:pt x="872" y="1227"/>
                        <a:pt x="721" y="1227"/>
                      </a:cubicBezTo>
                      <a:cubicBezTo>
                        <a:pt x="571" y="1227"/>
                        <a:pt x="420" y="1194"/>
                        <a:pt x="305" y="1127"/>
                      </a:cubicBezTo>
                      <a:cubicBezTo>
                        <a:pt x="76" y="994"/>
                        <a:pt x="76" y="778"/>
                        <a:pt x="305" y="646"/>
                      </a:cubicBezTo>
                      <a:cubicBezTo>
                        <a:pt x="416" y="582"/>
                        <a:pt x="568" y="547"/>
                        <a:pt x="723" y="547"/>
                      </a:cubicBezTo>
                      <a:cubicBezTo>
                        <a:pt x="742" y="547"/>
                        <a:pt x="760" y="547"/>
                        <a:pt x="779" y="548"/>
                      </a:cubicBezTo>
                      <a:lnTo>
                        <a:pt x="1549" y="104"/>
                      </a:lnTo>
                      <a:cubicBezTo>
                        <a:pt x="1622" y="62"/>
                        <a:pt x="1717" y="41"/>
                        <a:pt x="1813" y="41"/>
                      </a:cubicBezTo>
                      <a:close/>
                      <a:moveTo>
                        <a:pt x="1813" y="0"/>
                      </a:moveTo>
                      <a:cubicBezTo>
                        <a:pt x="1700" y="0"/>
                        <a:pt x="1586" y="25"/>
                        <a:pt x="1500" y="76"/>
                      </a:cubicBezTo>
                      <a:lnTo>
                        <a:pt x="752" y="507"/>
                      </a:lnTo>
                      <a:cubicBezTo>
                        <a:pt x="740" y="507"/>
                        <a:pt x="728" y="507"/>
                        <a:pt x="716" y="507"/>
                      </a:cubicBezTo>
                      <a:cubicBezTo>
                        <a:pt x="544" y="507"/>
                        <a:pt x="379" y="546"/>
                        <a:pt x="256" y="617"/>
                      </a:cubicBezTo>
                      <a:cubicBezTo>
                        <a:pt x="0" y="765"/>
                        <a:pt x="0" y="1007"/>
                        <a:pt x="256" y="1155"/>
                      </a:cubicBezTo>
                      <a:cubicBezTo>
                        <a:pt x="384" y="1229"/>
                        <a:pt x="553" y="1266"/>
                        <a:pt x="721" y="1266"/>
                      </a:cubicBezTo>
                      <a:cubicBezTo>
                        <a:pt x="890" y="1266"/>
                        <a:pt x="1059" y="1229"/>
                        <a:pt x="1187" y="1155"/>
                      </a:cubicBezTo>
                      <a:cubicBezTo>
                        <a:pt x="1318" y="1079"/>
                        <a:pt x="1387" y="975"/>
                        <a:pt x="1378" y="869"/>
                      </a:cubicBezTo>
                      <a:lnTo>
                        <a:pt x="2126" y="436"/>
                      </a:lnTo>
                      <a:cubicBezTo>
                        <a:pt x="2298" y="337"/>
                        <a:pt x="2298" y="175"/>
                        <a:pt x="2126" y="76"/>
                      </a:cubicBezTo>
                      <a:cubicBezTo>
                        <a:pt x="2040" y="25"/>
                        <a:pt x="1927" y="0"/>
                        <a:pt x="1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1520700" y="2548000"/>
                  <a:ext cx="30050" cy="16625"/>
                </a:xfrm>
                <a:custGeom>
                  <a:avLst/>
                  <a:gdLst/>
                  <a:ahLst/>
                  <a:cxnLst/>
                  <a:rect l="l" t="t" r="r" b="b"/>
                  <a:pathLst>
                    <a:path w="1202" h="665" extrusionOk="0">
                      <a:moveTo>
                        <a:pt x="465" y="138"/>
                      </a:moveTo>
                      <a:cubicBezTo>
                        <a:pt x="480" y="138"/>
                        <a:pt x="495" y="139"/>
                        <a:pt x="509" y="141"/>
                      </a:cubicBezTo>
                      <a:cubicBezTo>
                        <a:pt x="550" y="146"/>
                        <a:pt x="537" y="180"/>
                        <a:pt x="499" y="180"/>
                      </a:cubicBezTo>
                      <a:cubicBezTo>
                        <a:pt x="497" y="180"/>
                        <a:pt x="494" y="180"/>
                        <a:pt x="492" y="180"/>
                      </a:cubicBezTo>
                      <a:cubicBezTo>
                        <a:pt x="483" y="179"/>
                        <a:pt x="473" y="178"/>
                        <a:pt x="464" y="178"/>
                      </a:cubicBezTo>
                      <a:cubicBezTo>
                        <a:pt x="374" y="178"/>
                        <a:pt x="289" y="227"/>
                        <a:pt x="251" y="271"/>
                      </a:cubicBezTo>
                      <a:cubicBezTo>
                        <a:pt x="245" y="278"/>
                        <a:pt x="235" y="281"/>
                        <a:pt x="225" y="281"/>
                      </a:cubicBezTo>
                      <a:cubicBezTo>
                        <a:pt x="202" y="281"/>
                        <a:pt x="178" y="267"/>
                        <a:pt x="192" y="251"/>
                      </a:cubicBezTo>
                      <a:cubicBezTo>
                        <a:pt x="241" y="193"/>
                        <a:pt x="349" y="138"/>
                        <a:pt x="465" y="138"/>
                      </a:cubicBezTo>
                      <a:close/>
                      <a:moveTo>
                        <a:pt x="793" y="1"/>
                      </a:moveTo>
                      <a:cubicBezTo>
                        <a:pt x="784" y="1"/>
                        <a:pt x="776" y="3"/>
                        <a:pt x="770" y="7"/>
                      </a:cubicBezTo>
                      <a:lnTo>
                        <a:pt x="633" y="86"/>
                      </a:lnTo>
                      <a:lnTo>
                        <a:pt x="602" y="84"/>
                      </a:lnTo>
                      <a:cubicBezTo>
                        <a:pt x="586" y="83"/>
                        <a:pt x="571" y="83"/>
                        <a:pt x="555" y="83"/>
                      </a:cubicBezTo>
                      <a:cubicBezTo>
                        <a:pt x="422" y="83"/>
                        <a:pt x="291" y="114"/>
                        <a:pt x="197" y="168"/>
                      </a:cubicBezTo>
                      <a:cubicBezTo>
                        <a:pt x="1" y="281"/>
                        <a:pt x="1" y="466"/>
                        <a:pt x="197" y="579"/>
                      </a:cubicBezTo>
                      <a:cubicBezTo>
                        <a:pt x="295" y="636"/>
                        <a:pt x="424" y="664"/>
                        <a:pt x="553" y="664"/>
                      </a:cubicBezTo>
                      <a:cubicBezTo>
                        <a:pt x="682" y="664"/>
                        <a:pt x="811" y="636"/>
                        <a:pt x="910" y="579"/>
                      </a:cubicBezTo>
                      <a:cubicBezTo>
                        <a:pt x="1015" y="519"/>
                        <a:pt x="1068" y="432"/>
                        <a:pt x="1054" y="345"/>
                      </a:cubicBezTo>
                      <a:lnTo>
                        <a:pt x="1053" y="345"/>
                      </a:lnTo>
                      <a:lnTo>
                        <a:pt x="1051" y="328"/>
                      </a:lnTo>
                      <a:lnTo>
                        <a:pt x="1189" y="248"/>
                      </a:lnTo>
                      <a:cubicBezTo>
                        <a:pt x="1201" y="240"/>
                        <a:pt x="1201" y="229"/>
                        <a:pt x="1189" y="222"/>
                      </a:cubicBezTo>
                      <a:lnTo>
                        <a:pt x="816" y="7"/>
                      </a:lnTo>
                      <a:cubicBezTo>
                        <a:pt x="810" y="3"/>
                        <a:pt x="801" y="1"/>
                        <a:pt x="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1606175" y="2585800"/>
                  <a:ext cx="5075" cy="2800"/>
                </a:xfrm>
                <a:custGeom>
                  <a:avLst/>
                  <a:gdLst/>
                  <a:ahLst/>
                  <a:cxnLst/>
                  <a:rect l="l" t="t" r="r" b="b"/>
                  <a:pathLst>
                    <a:path w="203" h="112" extrusionOk="0">
                      <a:moveTo>
                        <a:pt x="59" y="1"/>
                      </a:moveTo>
                      <a:cubicBezTo>
                        <a:pt x="47" y="1"/>
                        <a:pt x="34" y="4"/>
                        <a:pt x="23" y="11"/>
                      </a:cubicBezTo>
                      <a:cubicBezTo>
                        <a:pt x="5" y="21"/>
                        <a:pt x="1" y="35"/>
                        <a:pt x="14" y="42"/>
                      </a:cubicBezTo>
                      <a:lnTo>
                        <a:pt x="126" y="108"/>
                      </a:lnTo>
                      <a:cubicBezTo>
                        <a:pt x="131" y="110"/>
                        <a:pt x="137" y="112"/>
                        <a:pt x="145" y="112"/>
                      </a:cubicBezTo>
                      <a:cubicBezTo>
                        <a:pt x="156" y="112"/>
                        <a:pt x="170" y="108"/>
                        <a:pt x="182" y="102"/>
                      </a:cubicBezTo>
                      <a:cubicBezTo>
                        <a:pt x="199" y="92"/>
                        <a:pt x="203" y="77"/>
                        <a:pt x="191" y="70"/>
                      </a:cubicBezTo>
                      <a:lnTo>
                        <a:pt x="78" y="5"/>
                      </a:lnTo>
                      <a:cubicBezTo>
                        <a:pt x="73" y="2"/>
                        <a:pt x="66"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7"/>
                <p:cNvSpPr/>
                <p:nvPr/>
              </p:nvSpPr>
              <p:spPr>
                <a:xfrm>
                  <a:off x="1620100" y="2577750"/>
                  <a:ext cx="5100" cy="2800"/>
                </a:xfrm>
                <a:custGeom>
                  <a:avLst/>
                  <a:gdLst/>
                  <a:ahLst/>
                  <a:cxnLst/>
                  <a:rect l="l" t="t" r="r" b="b"/>
                  <a:pathLst>
                    <a:path w="204" h="112" extrusionOk="0">
                      <a:moveTo>
                        <a:pt x="59" y="1"/>
                      </a:moveTo>
                      <a:cubicBezTo>
                        <a:pt x="47" y="1"/>
                        <a:pt x="33" y="4"/>
                        <a:pt x="23" y="11"/>
                      </a:cubicBezTo>
                      <a:cubicBezTo>
                        <a:pt x="5" y="21"/>
                        <a:pt x="0" y="35"/>
                        <a:pt x="13" y="42"/>
                      </a:cubicBezTo>
                      <a:lnTo>
                        <a:pt x="126" y="108"/>
                      </a:lnTo>
                      <a:cubicBezTo>
                        <a:pt x="131" y="110"/>
                        <a:pt x="138" y="112"/>
                        <a:pt x="145" y="112"/>
                      </a:cubicBezTo>
                      <a:cubicBezTo>
                        <a:pt x="157" y="112"/>
                        <a:pt x="170" y="108"/>
                        <a:pt x="181" y="102"/>
                      </a:cubicBezTo>
                      <a:cubicBezTo>
                        <a:pt x="199" y="92"/>
                        <a:pt x="203" y="77"/>
                        <a:pt x="191" y="70"/>
                      </a:cubicBezTo>
                      <a:lnTo>
                        <a:pt x="77" y="5"/>
                      </a:lnTo>
                      <a:cubicBezTo>
                        <a:pt x="73" y="2"/>
                        <a:pt x="66"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7"/>
                <p:cNvSpPr/>
                <p:nvPr/>
              </p:nvSpPr>
              <p:spPr>
                <a:xfrm>
                  <a:off x="1613150" y="2581775"/>
                  <a:ext cx="5075" cy="2800"/>
                </a:xfrm>
                <a:custGeom>
                  <a:avLst/>
                  <a:gdLst/>
                  <a:ahLst/>
                  <a:cxnLst/>
                  <a:rect l="l" t="t" r="r" b="b"/>
                  <a:pathLst>
                    <a:path w="203" h="112" extrusionOk="0">
                      <a:moveTo>
                        <a:pt x="59" y="1"/>
                      </a:moveTo>
                      <a:cubicBezTo>
                        <a:pt x="47" y="1"/>
                        <a:pt x="33" y="4"/>
                        <a:pt x="22" y="11"/>
                      </a:cubicBezTo>
                      <a:cubicBezTo>
                        <a:pt x="4" y="21"/>
                        <a:pt x="1" y="35"/>
                        <a:pt x="12" y="42"/>
                      </a:cubicBezTo>
                      <a:lnTo>
                        <a:pt x="125" y="108"/>
                      </a:lnTo>
                      <a:cubicBezTo>
                        <a:pt x="130" y="110"/>
                        <a:pt x="137" y="112"/>
                        <a:pt x="144" y="112"/>
                      </a:cubicBezTo>
                      <a:cubicBezTo>
                        <a:pt x="156" y="112"/>
                        <a:pt x="170" y="108"/>
                        <a:pt x="180" y="102"/>
                      </a:cubicBezTo>
                      <a:cubicBezTo>
                        <a:pt x="198" y="92"/>
                        <a:pt x="203" y="77"/>
                        <a:pt x="190" y="70"/>
                      </a:cubicBezTo>
                      <a:lnTo>
                        <a:pt x="78" y="5"/>
                      </a:lnTo>
                      <a:cubicBezTo>
                        <a:pt x="73" y="2"/>
                        <a:pt x="66"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1567675" y="2565175"/>
                  <a:ext cx="57500" cy="31650"/>
                </a:xfrm>
                <a:custGeom>
                  <a:avLst/>
                  <a:gdLst/>
                  <a:ahLst/>
                  <a:cxnLst/>
                  <a:rect l="l" t="t" r="r" b="b"/>
                  <a:pathLst>
                    <a:path w="2300" h="1266" extrusionOk="0">
                      <a:moveTo>
                        <a:pt x="1813" y="40"/>
                      </a:moveTo>
                      <a:cubicBezTo>
                        <a:pt x="1909" y="40"/>
                        <a:pt x="2005" y="62"/>
                        <a:pt x="2078" y="104"/>
                      </a:cubicBezTo>
                      <a:cubicBezTo>
                        <a:pt x="2223" y="188"/>
                        <a:pt x="2223" y="325"/>
                        <a:pt x="2078" y="409"/>
                      </a:cubicBezTo>
                      <a:lnTo>
                        <a:pt x="1307" y="853"/>
                      </a:lnTo>
                      <a:cubicBezTo>
                        <a:pt x="1325" y="955"/>
                        <a:pt x="1263" y="1055"/>
                        <a:pt x="1138" y="1128"/>
                      </a:cubicBezTo>
                      <a:cubicBezTo>
                        <a:pt x="1023" y="1193"/>
                        <a:pt x="872" y="1226"/>
                        <a:pt x="722" y="1226"/>
                      </a:cubicBezTo>
                      <a:cubicBezTo>
                        <a:pt x="571" y="1226"/>
                        <a:pt x="420" y="1193"/>
                        <a:pt x="305" y="1128"/>
                      </a:cubicBezTo>
                      <a:cubicBezTo>
                        <a:pt x="76" y="994"/>
                        <a:pt x="76" y="779"/>
                        <a:pt x="305" y="646"/>
                      </a:cubicBezTo>
                      <a:cubicBezTo>
                        <a:pt x="416" y="583"/>
                        <a:pt x="566" y="547"/>
                        <a:pt x="719" y="547"/>
                      </a:cubicBezTo>
                      <a:cubicBezTo>
                        <a:pt x="739" y="547"/>
                        <a:pt x="759" y="548"/>
                        <a:pt x="779" y="549"/>
                      </a:cubicBezTo>
                      <a:lnTo>
                        <a:pt x="1549" y="104"/>
                      </a:lnTo>
                      <a:cubicBezTo>
                        <a:pt x="1622" y="62"/>
                        <a:pt x="1718" y="40"/>
                        <a:pt x="1813" y="40"/>
                      </a:cubicBezTo>
                      <a:close/>
                      <a:moveTo>
                        <a:pt x="1813" y="1"/>
                      </a:moveTo>
                      <a:cubicBezTo>
                        <a:pt x="1700" y="1"/>
                        <a:pt x="1586" y="26"/>
                        <a:pt x="1500" y="76"/>
                      </a:cubicBezTo>
                      <a:lnTo>
                        <a:pt x="752" y="508"/>
                      </a:lnTo>
                      <a:cubicBezTo>
                        <a:pt x="740" y="507"/>
                        <a:pt x="728" y="507"/>
                        <a:pt x="716" y="507"/>
                      </a:cubicBezTo>
                      <a:cubicBezTo>
                        <a:pt x="545" y="507"/>
                        <a:pt x="379" y="547"/>
                        <a:pt x="257" y="618"/>
                      </a:cubicBezTo>
                      <a:cubicBezTo>
                        <a:pt x="0" y="766"/>
                        <a:pt x="0" y="1007"/>
                        <a:pt x="257" y="1154"/>
                      </a:cubicBezTo>
                      <a:cubicBezTo>
                        <a:pt x="385" y="1228"/>
                        <a:pt x="553" y="1266"/>
                        <a:pt x="722" y="1266"/>
                      </a:cubicBezTo>
                      <a:cubicBezTo>
                        <a:pt x="890" y="1266"/>
                        <a:pt x="1059" y="1228"/>
                        <a:pt x="1187" y="1154"/>
                      </a:cubicBezTo>
                      <a:cubicBezTo>
                        <a:pt x="1318" y="1079"/>
                        <a:pt x="1387" y="976"/>
                        <a:pt x="1379" y="868"/>
                      </a:cubicBezTo>
                      <a:lnTo>
                        <a:pt x="2127" y="437"/>
                      </a:lnTo>
                      <a:cubicBezTo>
                        <a:pt x="2299" y="337"/>
                        <a:pt x="2299" y="175"/>
                        <a:pt x="2127" y="76"/>
                      </a:cubicBezTo>
                      <a:cubicBezTo>
                        <a:pt x="2040" y="26"/>
                        <a:pt x="1927" y="1"/>
                        <a:pt x="1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1572250" y="2573550"/>
                  <a:ext cx="37425" cy="20875"/>
                </a:xfrm>
                <a:custGeom>
                  <a:avLst/>
                  <a:gdLst/>
                  <a:ahLst/>
                  <a:cxnLst/>
                  <a:rect l="l" t="t" r="r" b="b"/>
                  <a:pathLst>
                    <a:path w="1497" h="835" extrusionOk="0">
                      <a:moveTo>
                        <a:pt x="482" y="316"/>
                      </a:moveTo>
                      <a:cubicBezTo>
                        <a:pt x="496" y="316"/>
                        <a:pt x="511" y="317"/>
                        <a:pt x="526" y="319"/>
                      </a:cubicBezTo>
                      <a:cubicBezTo>
                        <a:pt x="566" y="323"/>
                        <a:pt x="553" y="358"/>
                        <a:pt x="515" y="358"/>
                      </a:cubicBezTo>
                      <a:cubicBezTo>
                        <a:pt x="513" y="358"/>
                        <a:pt x="511" y="358"/>
                        <a:pt x="508" y="357"/>
                      </a:cubicBezTo>
                      <a:cubicBezTo>
                        <a:pt x="499" y="356"/>
                        <a:pt x="490" y="356"/>
                        <a:pt x="480" y="356"/>
                      </a:cubicBezTo>
                      <a:cubicBezTo>
                        <a:pt x="390" y="356"/>
                        <a:pt x="305" y="405"/>
                        <a:pt x="268" y="448"/>
                      </a:cubicBezTo>
                      <a:cubicBezTo>
                        <a:pt x="262" y="455"/>
                        <a:pt x="252" y="458"/>
                        <a:pt x="242" y="458"/>
                      </a:cubicBezTo>
                      <a:cubicBezTo>
                        <a:pt x="219" y="458"/>
                        <a:pt x="195" y="444"/>
                        <a:pt x="208" y="428"/>
                      </a:cubicBezTo>
                      <a:cubicBezTo>
                        <a:pt x="257" y="370"/>
                        <a:pt x="366" y="316"/>
                        <a:pt x="482" y="316"/>
                      </a:cubicBezTo>
                      <a:close/>
                      <a:moveTo>
                        <a:pt x="1089" y="1"/>
                      </a:moveTo>
                      <a:cubicBezTo>
                        <a:pt x="1081" y="1"/>
                        <a:pt x="1072" y="2"/>
                        <a:pt x="1066" y="6"/>
                      </a:cubicBezTo>
                      <a:lnTo>
                        <a:pt x="1064" y="7"/>
                      </a:lnTo>
                      <a:lnTo>
                        <a:pt x="633" y="256"/>
                      </a:lnTo>
                      <a:lnTo>
                        <a:pt x="603" y="253"/>
                      </a:lnTo>
                      <a:cubicBezTo>
                        <a:pt x="587" y="253"/>
                        <a:pt x="572" y="252"/>
                        <a:pt x="556" y="252"/>
                      </a:cubicBezTo>
                      <a:cubicBezTo>
                        <a:pt x="422" y="252"/>
                        <a:pt x="292" y="283"/>
                        <a:pt x="198" y="337"/>
                      </a:cubicBezTo>
                      <a:cubicBezTo>
                        <a:pt x="1" y="451"/>
                        <a:pt x="1" y="635"/>
                        <a:pt x="198" y="749"/>
                      </a:cubicBezTo>
                      <a:cubicBezTo>
                        <a:pt x="296" y="806"/>
                        <a:pt x="425" y="834"/>
                        <a:pt x="554" y="834"/>
                      </a:cubicBezTo>
                      <a:cubicBezTo>
                        <a:pt x="683" y="834"/>
                        <a:pt x="812" y="806"/>
                        <a:pt x="910" y="749"/>
                      </a:cubicBezTo>
                      <a:cubicBezTo>
                        <a:pt x="1015" y="689"/>
                        <a:pt x="1069" y="601"/>
                        <a:pt x="1054" y="515"/>
                      </a:cubicBezTo>
                      <a:lnTo>
                        <a:pt x="1052" y="497"/>
                      </a:lnTo>
                      <a:lnTo>
                        <a:pt x="1483" y="249"/>
                      </a:lnTo>
                      <a:lnTo>
                        <a:pt x="1484" y="248"/>
                      </a:lnTo>
                      <a:cubicBezTo>
                        <a:pt x="1497" y="239"/>
                        <a:pt x="1497" y="228"/>
                        <a:pt x="1484" y="221"/>
                      </a:cubicBezTo>
                      <a:lnTo>
                        <a:pt x="1113" y="6"/>
                      </a:lnTo>
                      <a:cubicBezTo>
                        <a:pt x="1106" y="2"/>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1657725" y="2615575"/>
                  <a:ext cx="5075" cy="2775"/>
                </a:xfrm>
                <a:custGeom>
                  <a:avLst/>
                  <a:gdLst/>
                  <a:ahLst/>
                  <a:cxnLst/>
                  <a:rect l="l" t="t" r="r" b="b"/>
                  <a:pathLst>
                    <a:path w="203" h="111" extrusionOk="0">
                      <a:moveTo>
                        <a:pt x="59" y="0"/>
                      </a:moveTo>
                      <a:cubicBezTo>
                        <a:pt x="47" y="0"/>
                        <a:pt x="34" y="4"/>
                        <a:pt x="23" y="10"/>
                      </a:cubicBezTo>
                      <a:cubicBezTo>
                        <a:pt x="4" y="21"/>
                        <a:pt x="1" y="35"/>
                        <a:pt x="14" y="42"/>
                      </a:cubicBezTo>
                      <a:lnTo>
                        <a:pt x="126" y="107"/>
                      </a:lnTo>
                      <a:cubicBezTo>
                        <a:pt x="130" y="110"/>
                        <a:pt x="137" y="111"/>
                        <a:pt x="145" y="111"/>
                      </a:cubicBezTo>
                      <a:cubicBezTo>
                        <a:pt x="156" y="111"/>
                        <a:pt x="170" y="108"/>
                        <a:pt x="182" y="101"/>
                      </a:cubicBezTo>
                      <a:cubicBezTo>
                        <a:pt x="199" y="91"/>
                        <a:pt x="203" y="77"/>
                        <a:pt x="191" y="70"/>
                      </a:cubicBezTo>
                      <a:lnTo>
                        <a:pt x="78" y="4"/>
                      </a:lnTo>
                      <a:cubicBezTo>
                        <a:pt x="73" y="2"/>
                        <a:pt x="66"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7"/>
                <p:cNvSpPr/>
                <p:nvPr/>
              </p:nvSpPr>
              <p:spPr>
                <a:xfrm>
                  <a:off x="1671650" y="2607525"/>
                  <a:ext cx="5100" cy="2800"/>
                </a:xfrm>
                <a:custGeom>
                  <a:avLst/>
                  <a:gdLst/>
                  <a:ahLst/>
                  <a:cxnLst/>
                  <a:rect l="l" t="t" r="r" b="b"/>
                  <a:pathLst>
                    <a:path w="204" h="112" extrusionOk="0">
                      <a:moveTo>
                        <a:pt x="57" y="0"/>
                      </a:moveTo>
                      <a:cubicBezTo>
                        <a:pt x="46" y="0"/>
                        <a:pt x="33" y="4"/>
                        <a:pt x="23" y="10"/>
                      </a:cubicBezTo>
                      <a:cubicBezTo>
                        <a:pt x="5" y="20"/>
                        <a:pt x="0" y="34"/>
                        <a:pt x="13" y="43"/>
                      </a:cubicBezTo>
                      <a:lnTo>
                        <a:pt x="126" y="107"/>
                      </a:lnTo>
                      <a:cubicBezTo>
                        <a:pt x="131" y="110"/>
                        <a:pt x="138" y="112"/>
                        <a:pt x="146" y="112"/>
                      </a:cubicBezTo>
                      <a:cubicBezTo>
                        <a:pt x="158" y="112"/>
                        <a:pt x="171" y="108"/>
                        <a:pt x="181" y="102"/>
                      </a:cubicBezTo>
                      <a:cubicBezTo>
                        <a:pt x="199" y="92"/>
                        <a:pt x="203" y="78"/>
                        <a:pt x="191" y="69"/>
                      </a:cubicBezTo>
                      <a:lnTo>
                        <a:pt x="77" y="5"/>
                      </a:lnTo>
                      <a:cubicBezTo>
                        <a:pt x="72" y="2"/>
                        <a:pt x="65"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7"/>
                <p:cNvSpPr/>
                <p:nvPr/>
              </p:nvSpPr>
              <p:spPr>
                <a:xfrm>
                  <a:off x="1664700" y="2611550"/>
                  <a:ext cx="5075" cy="2775"/>
                </a:xfrm>
                <a:custGeom>
                  <a:avLst/>
                  <a:gdLst/>
                  <a:ahLst/>
                  <a:cxnLst/>
                  <a:rect l="l" t="t" r="r" b="b"/>
                  <a:pathLst>
                    <a:path w="203" h="111" extrusionOk="0">
                      <a:moveTo>
                        <a:pt x="57" y="0"/>
                      </a:moveTo>
                      <a:cubicBezTo>
                        <a:pt x="46" y="0"/>
                        <a:pt x="33" y="4"/>
                        <a:pt x="22" y="10"/>
                      </a:cubicBezTo>
                      <a:cubicBezTo>
                        <a:pt x="4" y="21"/>
                        <a:pt x="1" y="35"/>
                        <a:pt x="12" y="42"/>
                      </a:cubicBezTo>
                      <a:lnTo>
                        <a:pt x="125" y="107"/>
                      </a:lnTo>
                      <a:cubicBezTo>
                        <a:pt x="131" y="110"/>
                        <a:pt x="137" y="111"/>
                        <a:pt x="145" y="111"/>
                      </a:cubicBezTo>
                      <a:cubicBezTo>
                        <a:pt x="157" y="111"/>
                        <a:pt x="170" y="108"/>
                        <a:pt x="180" y="102"/>
                      </a:cubicBezTo>
                      <a:cubicBezTo>
                        <a:pt x="199" y="92"/>
                        <a:pt x="202" y="78"/>
                        <a:pt x="190" y="70"/>
                      </a:cubicBezTo>
                      <a:lnTo>
                        <a:pt x="78" y="5"/>
                      </a:lnTo>
                      <a:cubicBezTo>
                        <a:pt x="72" y="2"/>
                        <a:pt x="65"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1618850" y="2594725"/>
                  <a:ext cx="57500" cy="31650"/>
                </a:xfrm>
                <a:custGeom>
                  <a:avLst/>
                  <a:gdLst/>
                  <a:ahLst/>
                  <a:cxnLst/>
                  <a:rect l="l" t="t" r="r" b="b"/>
                  <a:pathLst>
                    <a:path w="2300" h="1266" extrusionOk="0">
                      <a:moveTo>
                        <a:pt x="1814" y="40"/>
                      </a:moveTo>
                      <a:cubicBezTo>
                        <a:pt x="1910" y="40"/>
                        <a:pt x="2006" y="62"/>
                        <a:pt x="2078" y="104"/>
                      </a:cubicBezTo>
                      <a:cubicBezTo>
                        <a:pt x="2224" y="188"/>
                        <a:pt x="2224" y="325"/>
                        <a:pt x="2078" y="409"/>
                      </a:cubicBezTo>
                      <a:lnTo>
                        <a:pt x="1308" y="853"/>
                      </a:lnTo>
                      <a:cubicBezTo>
                        <a:pt x="1325" y="955"/>
                        <a:pt x="1263" y="1055"/>
                        <a:pt x="1139" y="1128"/>
                      </a:cubicBezTo>
                      <a:cubicBezTo>
                        <a:pt x="1024" y="1194"/>
                        <a:pt x="873" y="1227"/>
                        <a:pt x="723" y="1227"/>
                      </a:cubicBezTo>
                      <a:cubicBezTo>
                        <a:pt x="572" y="1227"/>
                        <a:pt x="421" y="1194"/>
                        <a:pt x="306" y="1128"/>
                      </a:cubicBezTo>
                      <a:cubicBezTo>
                        <a:pt x="76" y="995"/>
                        <a:pt x="76" y="779"/>
                        <a:pt x="306" y="646"/>
                      </a:cubicBezTo>
                      <a:cubicBezTo>
                        <a:pt x="415" y="583"/>
                        <a:pt x="565" y="547"/>
                        <a:pt x="720" y="547"/>
                      </a:cubicBezTo>
                      <a:cubicBezTo>
                        <a:pt x="740" y="547"/>
                        <a:pt x="760" y="548"/>
                        <a:pt x="780" y="549"/>
                      </a:cubicBezTo>
                      <a:lnTo>
                        <a:pt x="1550" y="104"/>
                      </a:lnTo>
                      <a:cubicBezTo>
                        <a:pt x="1623" y="62"/>
                        <a:pt x="1718" y="40"/>
                        <a:pt x="1814" y="40"/>
                      </a:cubicBezTo>
                      <a:close/>
                      <a:moveTo>
                        <a:pt x="1814" y="1"/>
                      </a:moveTo>
                      <a:cubicBezTo>
                        <a:pt x="1700" y="1"/>
                        <a:pt x="1587" y="26"/>
                        <a:pt x="1501" y="76"/>
                      </a:cubicBezTo>
                      <a:lnTo>
                        <a:pt x="753" y="508"/>
                      </a:lnTo>
                      <a:cubicBezTo>
                        <a:pt x="741" y="508"/>
                        <a:pt x="729" y="507"/>
                        <a:pt x="717" y="507"/>
                      </a:cubicBezTo>
                      <a:cubicBezTo>
                        <a:pt x="544" y="507"/>
                        <a:pt x="380" y="547"/>
                        <a:pt x="257" y="618"/>
                      </a:cubicBezTo>
                      <a:cubicBezTo>
                        <a:pt x="0" y="766"/>
                        <a:pt x="0" y="1007"/>
                        <a:pt x="257" y="1154"/>
                      </a:cubicBezTo>
                      <a:cubicBezTo>
                        <a:pt x="385" y="1229"/>
                        <a:pt x="554" y="1266"/>
                        <a:pt x="722" y="1266"/>
                      </a:cubicBezTo>
                      <a:cubicBezTo>
                        <a:pt x="891" y="1266"/>
                        <a:pt x="1059" y="1229"/>
                        <a:pt x="1187" y="1154"/>
                      </a:cubicBezTo>
                      <a:cubicBezTo>
                        <a:pt x="1319" y="1079"/>
                        <a:pt x="1388" y="976"/>
                        <a:pt x="1378" y="869"/>
                      </a:cubicBezTo>
                      <a:lnTo>
                        <a:pt x="2126" y="437"/>
                      </a:lnTo>
                      <a:cubicBezTo>
                        <a:pt x="2299" y="338"/>
                        <a:pt x="2299" y="175"/>
                        <a:pt x="2126" y="76"/>
                      </a:cubicBezTo>
                      <a:cubicBezTo>
                        <a:pt x="2040" y="26"/>
                        <a:pt x="1927" y="1"/>
                        <a:pt x="1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1623450" y="2599025"/>
                  <a:ext cx="44475" cy="24950"/>
                </a:xfrm>
                <a:custGeom>
                  <a:avLst/>
                  <a:gdLst/>
                  <a:ahLst/>
                  <a:cxnLst/>
                  <a:rect l="l" t="t" r="r" b="b"/>
                  <a:pathLst>
                    <a:path w="1779" h="998" extrusionOk="0">
                      <a:moveTo>
                        <a:pt x="473" y="472"/>
                      </a:moveTo>
                      <a:cubicBezTo>
                        <a:pt x="486" y="472"/>
                        <a:pt x="500" y="473"/>
                        <a:pt x="514" y="475"/>
                      </a:cubicBezTo>
                      <a:cubicBezTo>
                        <a:pt x="554" y="480"/>
                        <a:pt x="542" y="514"/>
                        <a:pt x="505" y="514"/>
                      </a:cubicBezTo>
                      <a:cubicBezTo>
                        <a:pt x="502" y="514"/>
                        <a:pt x="500" y="514"/>
                        <a:pt x="496" y="513"/>
                      </a:cubicBezTo>
                      <a:cubicBezTo>
                        <a:pt x="487" y="512"/>
                        <a:pt x="478" y="512"/>
                        <a:pt x="469" y="512"/>
                      </a:cubicBezTo>
                      <a:cubicBezTo>
                        <a:pt x="378" y="512"/>
                        <a:pt x="293" y="561"/>
                        <a:pt x="256" y="604"/>
                      </a:cubicBezTo>
                      <a:cubicBezTo>
                        <a:pt x="250" y="612"/>
                        <a:pt x="239" y="615"/>
                        <a:pt x="229" y="615"/>
                      </a:cubicBezTo>
                      <a:cubicBezTo>
                        <a:pt x="206" y="615"/>
                        <a:pt x="183" y="601"/>
                        <a:pt x="197" y="586"/>
                      </a:cubicBezTo>
                      <a:cubicBezTo>
                        <a:pt x="246" y="527"/>
                        <a:pt x="355" y="472"/>
                        <a:pt x="473" y="472"/>
                      </a:cubicBezTo>
                      <a:close/>
                      <a:moveTo>
                        <a:pt x="1371" y="0"/>
                      </a:moveTo>
                      <a:cubicBezTo>
                        <a:pt x="1362" y="0"/>
                        <a:pt x="1354" y="2"/>
                        <a:pt x="1347" y="6"/>
                      </a:cubicBezTo>
                      <a:lnTo>
                        <a:pt x="1346" y="7"/>
                      </a:lnTo>
                      <a:lnTo>
                        <a:pt x="633" y="419"/>
                      </a:lnTo>
                      <a:lnTo>
                        <a:pt x="603" y="417"/>
                      </a:lnTo>
                      <a:cubicBezTo>
                        <a:pt x="587" y="416"/>
                        <a:pt x="571" y="415"/>
                        <a:pt x="556" y="415"/>
                      </a:cubicBezTo>
                      <a:cubicBezTo>
                        <a:pt x="422" y="415"/>
                        <a:pt x="291" y="446"/>
                        <a:pt x="197" y="501"/>
                      </a:cubicBezTo>
                      <a:cubicBezTo>
                        <a:pt x="1" y="614"/>
                        <a:pt x="1" y="798"/>
                        <a:pt x="197" y="911"/>
                      </a:cubicBezTo>
                      <a:cubicBezTo>
                        <a:pt x="295" y="968"/>
                        <a:pt x="424" y="997"/>
                        <a:pt x="554" y="997"/>
                      </a:cubicBezTo>
                      <a:cubicBezTo>
                        <a:pt x="683" y="997"/>
                        <a:pt x="812" y="968"/>
                        <a:pt x="910" y="911"/>
                      </a:cubicBezTo>
                      <a:cubicBezTo>
                        <a:pt x="1015" y="852"/>
                        <a:pt x="1068" y="764"/>
                        <a:pt x="1054" y="678"/>
                      </a:cubicBezTo>
                      <a:lnTo>
                        <a:pt x="1051" y="660"/>
                      </a:lnTo>
                      <a:lnTo>
                        <a:pt x="1764" y="248"/>
                      </a:lnTo>
                      <a:lnTo>
                        <a:pt x="1766" y="247"/>
                      </a:lnTo>
                      <a:cubicBezTo>
                        <a:pt x="1779" y="240"/>
                        <a:pt x="1779" y="227"/>
                        <a:pt x="1766" y="220"/>
                      </a:cubicBezTo>
                      <a:lnTo>
                        <a:pt x="1394" y="6"/>
                      </a:lnTo>
                      <a:cubicBezTo>
                        <a:pt x="1387" y="2"/>
                        <a:pt x="1379" y="0"/>
                        <a:pt x="1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1583125" y="2509775"/>
                  <a:ext cx="69750" cy="38450"/>
                </a:xfrm>
                <a:custGeom>
                  <a:avLst/>
                  <a:gdLst/>
                  <a:ahLst/>
                  <a:cxnLst/>
                  <a:rect l="l" t="t" r="r" b="b"/>
                  <a:pathLst>
                    <a:path w="2790" h="1538" extrusionOk="0">
                      <a:moveTo>
                        <a:pt x="722" y="1"/>
                      </a:moveTo>
                      <a:cubicBezTo>
                        <a:pt x="554" y="1"/>
                        <a:pt x="385" y="38"/>
                        <a:pt x="256" y="111"/>
                      </a:cubicBezTo>
                      <a:cubicBezTo>
                        <a:pt x="1" y="259"/>
                        <a:pt x="1" y="501"/>
                        <a:pt x="256" y="649"/>
                      </a:cubicBezTo>
                      <a:lnTo>
                        <a:pt x="1603" y="1426"/>
                      </a:lnTo>
                      <a:cubicBezTo>
                        <a:pt x="1731" y="1500"/>
                        <a:pt x="1899" y="1537"/>
                        <a:pt x="2068" y="1537"/>
                      </a:cubicBezTo>
                      <a:cubicBezTo>
                        <a:pt x="2237" y="1537"/>
                        <a:pt x="2405" y="1500"/>
                        <a:pt x="2533" y="1426"/>
                      </a:cubicBezTo>
                      <a:cubicBezTo>
                        <a:pt x="2790" y="1278"/>
                        <a:pt x="2790" y="1036"/>
                        <a:pt x="2533" y="888"/>
                      </a:cubicBezTo>
                      <a:lnTo>
                        <a:pt x="1188" y="111"/>
                      </a:lnTo>
                      <a:cubicBezTo>
                        <a:pt x="1060" y="38"/>
                        <a:pt x="891" y="1"/>
                        <a:pt x="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7"/>
                <p:cNvSpPr/>
                <p:nvPr/>
              </p:nvSpPr>
              <p:spPr>
                <a:xfrm>
                  <a:off x="1653625" y="2550475"/>
                  <a:ext cx="69700" cy="38425"/>
                </a:xfrm>
                <a:custGeom>
                  <a:avLst/>
                  <a:gdLst/>
                  <a:ahLst/>
                  <a:cxnLst/>
                  <a:rect l="l" t="t" r="r" b="b"/>
                  <a:pathLst>
                    <a:path w="2788" h="1537" extrusionOk="0">
                      <a:moveTo>
                        <a:pt x="721" y="1"/>
                      </a:moveTo>
                      <a:cubicBezTo>
                        <a:pt x="552" y="1"/>
                        <a:pt x="384" y="37"/>
                        <a:pt x="256" y="111"/>
                      </a:cubicBezTo>
                      <a:cubicBezTo>
                        <a:pt x="0" y="259"/>
                        <a:pt x="0" y="501"/>
                        <a:pt x="256" y="649"/>
                      </a:cubicBezTo>
                      <a:lnTo>
                        <a:pt x="1601" y="1426"/>
                      </a:lnTo>
                      <a:cubicBezTo>
                        <a:pt x="1730" y="1500"/>
                        <a:pt x="1898" y="1536"/>
                        <a:pt x="2067" y="1536"/>
                      </a:cubicBezTo>
                      <a:cubicBezTo>
                        <a:pt x="2236" y="1536"/>
                        <a:pt x="2405" y="1500"/>
                        <a:pt x="2532" y="1426"/>
                      </a:cubicBezTo>
                      <a:cubicBezTo>
                        <a:pt x="2788" y="1278"/>
                        <a:pt x="2788" y="1036"/>
                        <a:pt x="2532" y="888"/>
                      </a:cubicBezTo>
                      <a:lnTo>
                        <a:pt x="1187" y="111"/>
                      </a:lnTo>
                      <a:cubicBezTo>
                        <a:pt x="1059" y="37"/>
                        <a:pt x="890"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27"/>
              <p:cNvGrpSpPr/>
              <p:nvPr/>
            </p:nvGrpSpPr>
            <p:grpSpPr>
              <a:xfrm>
                <a:off x="759170" y="1468785"/>
                <a:ext cx="1081580" cy="429925"/>
                <a:chOff x="1415250" y="2466350"/>
                <a:chExt cx="417550" cy="165975"/>
              </a:xfrm>
            </p:grpSpPr>
            <p:sp>
              <p:nvSpPr>
                <p:cNvPr id="1350" name="Google Shape;1350;p27"/>
                <p:cNvSpPr/>
                <p:nvPr/>
              </p:nvSpPr>
              <p:spPr>
                <a:xfrm>
                  <a:off x="1510350" y="2466350"/>
                  <a:ext cx="245875" cy="64300"/>
                </a:xfrm>
                <a:custGeom>
                  <a:avLst/>
                  <a:gdLst/>
                  <a:ahLst/>
                  <a:cxnLst/>
                  <a:rect l="l" t="t" r="r" b="b"/>
                  <a:pathLst>
                    <a:path w="9835" h="2572" extrusionOk="0">
                      <a:moveTo>
                        <a:pt x="8471" y="1"/>
                      </a:moveTo>
                      <a:lnTo>
                        <a:pt x="2608" y="1065"/>
                      </a:lnTo>
                      <a:lnTo>
                        <a:pt x="0" y="2572"/>
                      </a:lnTo>
                      <a:lnTo>
                        <a:pt x="0" y="2572"/>
                      </a:lnTo>
                      <a:lnTo>
                        <a:pt x="9834" y="789"/>
                      </a:lnTo>
                      <a:lnTo>
                        <a:pt x="8471" y="1"/>
                      </a:lnTo>
                      <a:close/>
                    </a:path>
                  </a:pathLst>
                </a:custGeom>
                <a:solidFill>
                  <a:srgbClr val="FFFFFF">
                    <a:alpha val="44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a:off x="1415250" y="2506825"/>
                  <a:ext cx="417550" cy="125500"/>
                </a:xfrm>
                <a:custGeom>
                  <a:avLst/>
                  <a:gdLst/>
                  <a:ahLst/>
                  <a:cxnLst/>
                  <a:rect l="l" t="t" r="r" b="b"/>
                  <a:pathLst>
                    <a:path w="16702" h="5020" extrusionOk="0">
                      <a:moveTo>
                        <a:pt x="15077" y="0"/>
                      </a:moveTo>
                      <a:lnTo>
                        <a:pt x="1053" y="2544"/>
                      </a:lnTo>
                      <a:lnTo>
                        <a:pt x="281" y="2990"/>
                      </a:lnTo>
                      <a:cubicBezTo>
                        <a:pt x="117" y="3085"/>
                        <a:pt x="23" y="3205"/>
                        <a:pt x="0" y="3330"/>
                      </a:cubicBezTo>
                      <a:cubicBezTo>
                        <a:pt x="5" y="3356"/>
                        <a:pt x="13" y="3382"/>
                        <a:pt x="25" y="3408"/>
                      </a:cubicBezTo>
                      <a:cubicBezTo>
                        <a:pt x="67" y="3505"/>
                        <a:pt x="152" y="3595"/>
                        <a:pt x="281" y="3669"/>
                      </a:cubicBezTo>
                      <a:lnTo>
                        <a:pt x="2619" y="5019"/>
                      </a:lnTo>
                      <a:lnTo>
                        <a:pt x="13749" y="2999"/>
                      </a:lnTo>
                      <a:lnTo>
                        <a:pt x="16420" y="1456"/>
                      </a:lnTo>
                      <a:cubicBezTo>
                        <a:pt x="16550" y="1381"/>
                        <a:pt x="16636" y="1290"/>
                        <a:pt x="16677" y="1194"/>
                      </a:cubicBezTo>
                      <a:cubicBezTo>
                        <a:pt x="16688" y="1168"/>
                        <a:pt x="16697" y="1142"/>
                        <a:pt x="16701" y="1116"/>
                      </a:cubicBezTo>
                      <a:cubicBezTo>
                        <a:pt x="16678" y="991"/>
                        <a:pt x="16585" y="871"/>
                        <a:pt x="16420" y="776"/>
                      </a:cubicBezTo>
                      <a:lnTo>
                        <a:pt x="15077" y="0"/>
                      </a:lnTo>
                      <a:close/>
                    </a:path>
                  </a:pathLst>
                </a:custGeom>
                <a:solidFill>
                  <a:srgbClr val="FFFFFF">
                    <a:alpha val="44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86"/>
                                        </p:tgtEl>
                                        <p:attrNameLst>
                                          <p:attrName>style.visibility</p:attrName>
                                        </p:attrNameLst>
                                      </p:cBhvr>
                                      <p:to>
                                        <p:strVal val="visible"/>
                                      </p:to>
                                    </p:set>
                                    <p:animEffect transition="in" filter="fade">
                                      <p:cBhvr>
                                        <p:cTn id="7" dur="500"/>
                                        <p:tgtEl>
                                          <p:spTgt spid="1286"/>
                                        </p:tgtEl>
                                      </p:cBhvr>
                                    </p:animEffect>
                                    <p:anim calcmode="lin" valueType="num">
                                      <p:cBhvr>
                                        <p:cTn id="8" dur="500" fill="hold"/>
                                        <p:tgtEl>
                                          <p:spTgt spid="1286"/>
                                        </p:tgtEl>
                                        <p:attrNameLst>
                                          <p:attrName>ppt_x</p:attrName>
                                        </p:attrNameLst>
                                      </p:cBhvr>
                                      <p:tavLst>
                                        <p:tav tm="0">
                                          <p:val>
                                            <p:strVal val="#ppt_x"/>
                                          </p:val>
                                        </p:tav>
                                        <p:tav tm="100000">
                                          <p:val>
                                            <p:strVal val="#ppt_x"/>
                                          </p:val>
                                        </p:tav>
                                      </p:tavLst>
                                    </p:anim>
                                    <p:anim calcmode="lin" valueType="num">
                                      <p:cBhvr>
                                        <p:cTn id="9" dur="500" fill="hold"/>
                                        <p:tgtEl>
                                          <p:spTgt spid="128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283"/>
                                        </p:tgtEl>
                                        <p:attrNameLst>
                                          <p:attrName>style.visibility</p:attrName>
                                        </p:attrNameLst>
                                      </p:cBhvr>
                                      <p:to>
                                        <p:strVal val="visible"/>
                                      </p:to>
                                    </p:set>
                                    <p:animEffect transition="in" filter="fade">
                                      <p:cBhvr>
                                        <p:cTn id="12" dur="800"/>
                                        <p:tgtEl>
                                          <p:spTgt spid="1283"/>
                                        </p:tgtEl>
                                      </p:cBhvr>
                                    </p:animEffect>
                                    <p:anim calcmode="lin" valueType="num">
                                      <p:cBhvr>
                                        <p:cTn id="13" dur="800" fill="hold"/>
                                        <p:tgtEl>
                                          <p:spTgt spid="1283"/>
                                        </p:tgtEl>
                                        <p:attrNameLst>
                                          <p:attrName>ppt_x</p:attrName>
                                        </p:attrNameLst>
                                      </p:cBhvr>
                                      <p:tavLst>
                                        <p:tav tm="0">
                                          <p:val>
                                            <p:strVal val="#ppt_x"/>
                                          </p:val>
                                        </p:tav>
                                        <p:tav tm="100000">
                                          <p:val>
                                            <p:strVal val="#ppt_x"/>
                                          </p:val>
                                        </p:tav>
                                      </p:tavLst>
                                    </p:anim>
                                    <p:anim calcmode="lin" valueType="num">
                                      <p:cBhvr>
                                        <p:cTn id="14" dur="800" fill="hold"/>
                                        <p:tgtEl>
                                          <p:spTgt spid="128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400"/>
                                  </p:stCondLst>
                                  <p:childTnLst>
                                    <p:set>
                                      <p:cBhvr>
                                        <p:cTn id="16" dur="1" fill="hold">
                                          <p:stCondLst>
                                            <p:cond delay="0"/>
                                          </p:stCondLst>
                                        </p:cTn>
                                        <p:tgtEl>
                                          <p:spTgt spid="939"/>
                                        </p:tgtEl>
                                        <p:attrNameLst>
                                          <p:attrName>style.visibility</p:attrName>
                                        </p:attrNameLst>
                                      </p:cBhvr>
                                      <p:to>
                                        <p:strVal val="visible"/>
                                      </p:to>
                                    </p:set>
                                    <p:animEffect transition="in" filter="fade">
                                      <p:cBhvr>
                                        <p:cTn id="17" dur="500"/>
                                        <p:tgtEl>
                                          <p:spTgt spid="939"/>
                                        </p:tgtEl>
                                      </p:cBhvr>
                                    </p:animEffect>
                                    <p:anim calcmode="lin" valueType="num">
                                      <p:cBhvr>
                                        <p:cTn id="18" dur="500" fill="hold"/>
                                        <p:tgtEl>
                                          <p:spTgt spid="939"/>
                                        </p:tgtEl>
                                        <p:attrNameLst>
                                          <p:attrName>ppt_x</p:attrName>
                                        </p:attrNameLst>
                                      </p:cBhvr>
                                      <p:tavLst>
                                        <p:tav tm="0">
                                          <p:val>
                                            <p:strVal val="#ppt_x"/>
                                          </p:val>
                                        </p:tav>
                                        <p:tav tm="100000">
                                          <p:val>
                                            <p:strVal val="#ppt_x"/>
                                          </p:val>
                                        </p:tav>
                                      </p:tavLst>
                                    </p:anim>
                                    <p:anim calcmode="lin" valueType="num">
                                      <p:cBhvr>
                                        <p:cTn id="19" dur="500" fill="hold"/>
                                        <p:tgtEl>
                                          <p:spTgt spid="939"/>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900"/>
                                  </p:stCondLst>
                                  <p:childTnLst>
                                    <p:set>
                                      <p:cBhvr>
                                        <p:cTn id="21" dur="1" fill="hold">
                                          <p:stCondLst>
                                            <p:cond delay="0"/>
                                          </p:stCondLst>
                                        </p:cTn>
                                        <p:tgtEl>
                                          <p:spTgt spid="955"/>
                                        </p:tgtEl>
                                        <p:attrNameLst>
                                          <p:attrName>style.visibility</p:attrName>
                                        </p:attrNameLst>
                                      </p:cBhvr>
                                      <p:to>
                                        <p:strVal val="visible"/>
                                      </p:to>
                                    </p:set>
                                    <p:animEffect transition="in" filter="fade">
                                      <p:cBhvr>
                                        <p:cTn id="22" dur="500"/>
                                        <p:tgtEl>
                                          <p:spTgt spid="955"/>
                                        </p:tgtEl>
                                      </p:cBhvr>
                                    </p:animEffect>
                                    <p:anim calcmode="lin" valueType="num">
                                      <p:cBhvr>
                                        <p:cTn id="23" dur="500" fill="hold"/>
                                        <p:tgtEl>
                                          <p:spTgt spid="955"/>
                                        </p:tgtEl>
                                        <p:attrNameLst>
                                          <p:attrName>ppt_x</p:attrName>
                                        </p:attrNameLst>
                                      </p:cBhvr>
                                      <p:tavLst>
                                        <p:tav tm="0">
                                          <p:val>
                                            <p:strVal val="#ppt_x"/>
                                          </p:val>
                                        </p:tav>
                                        <p:tav tm="100000">
                                          <p:val>
                                            <p:strVal val="#ppt_x"/>
                                          </p:val>
                                        </p:tav>
                                      </p:tavLst>
                                    </p:anim>
                                    <p:anim calcmode="lin" valueType="num">
                                      <p:cBhvr>
                                        <p:cTn id="24" dur="500" fill="hold"/>
                                        <p:tgtEl>
                                          <p:spTgt spid="955"/>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37"/>
                                        </p:tgtEl>
                                        <p:attrNameLst>
                                          <p:attrName>style.visibility</p:attrName>
                                        </p:attrNameLst>
                                      </p:cBhvr>
                                      <p:to>
                                        <p:strVal val="visible"/>
                                      </p:to>
                                    </p:set>
                                    <p:animEffect transition="in" filter="fade">
                                      <p:cBhvr>
                                        <p:cTn id="29" dur="500"/>
                                        <p:tgtEl>
                                          <p:spTgt spid="93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38">
                                            <p:txEl>
                                              <p:pRg st="0" end="0"/>
                                            </p:txEl>
                                          </p:spTgt>
                                        </p:tgtEl>
                                        <p:attrNameLst>
                                          <p:attrName>style.visibility</p:attrName>
                                        </p:attrNameLst>
                                      </p:cBhvr>
                                      <p:to>
                                        <p:strVal val="visible"/>
                                      </p:to>
                                    </p:set>
                                    <p:animEffect transition="in" filter="fade">
                                      <p:cBhvr>
                                        <p:cTn id="32" dur="500"/>
                                        <p:tgtEl>
                                          <p:spTgt spid="93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7" grpId="0"/>
      <p:bldP spid="938"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idx="2"/>
          </p:nvPr>
        </p:nvSpPr>
        <p:spPr>
          <a:xfrm>
            <a:off x="772632" y="209762"/>
            <a:ext cx="7804298" cy="1118400"/>
          </a:xfrm>
        </p:spPr>
        <p:txBody>
          <a:bodyPr/>
          <a:lstStyle/>
          <a:p>
            <a:r>
              <a:rPr lang="ro-MD" sz="2800" dirty="0"/>
              <a:t>Precizia modelului pentru diferite clase</a:t>
            </a:r>
            <a:endParaRPr lang="ru-RU" sz="2800" dirty="0"/>
          </a:p>
        </p:txBody>
      </p:sp>
      <p:sp>
        <p:nvSpPr>
          <p:cNvPr id="5" name="TextBox 4"/>
          <p:cNvSpPr txBox="1"/>
          <p:nvPr/>
        </p:nvSpPr>
        <p:spPr>
          <a:xfrm>
            <a:off x="1609060" y="1447166"/>
            <a:ext cx="6131442" cy="400110"/>
          </a:xfrm>
          <a:prstGeom prst="rect">
            <a:avLst/>
          </a:prstGeom>
          <a:noFill/>
        </p:spPr>
        <p:txBody>
          <a:bodyPr wrap="square" rtlCol="0">
            <a:spAutoFit/>
          </a:bodyPr>
          <a:lstStyle/>
          <a:p>
            <a:pPr marL="285750" indent="-285750" algn="ctr">
              <a:buClr>
                <a:schemeClr val="accent2"/>
              </a:buClr>
              <a:buFont typeface="Arial" panose="020B0604020202020204" pitchFamily="34" charset="0"/>
              <a:buChar char="•"/>
            </a:pPr>
            <a:r>
              <a:rPr lang="ro-MD" sz="2000" b="1" dirty="0">
                <a:solidFill>
                  <a:schemeClr val="tx1"/>
                </a:solidFill>
                <a:latin typeface="DM Sans" panose="020B0604020202020204" charset="0"/>
              </a:rPr>
              <a:t>Clasa </a:t>
            </a:r>
            <a:r>
              <a:rPr lang="ro-MD" sz="2000" b="1" dirty="0">
                <a:solidFill>
                  <a:schemeClr val="accent3"/>
                </a:solidFill>
                <a:latin typeface="DM Sans" panose="020B0604020202020204" charset="0"/>
              </a:rPr>
              <a:t>knife</a:t>
            </a:r>
            <a:r>
              <a:rPr lang="ro-MD" sz="2000" b="1" dirty="0">
                <a:solidFill>
                  <a:schemeClr val="tx1"/>
                </a:solidFill>
                <a:latin typeface="DM Sans" panose="020B0604020202020204" charset="0"/>
              </a:rPr>
              <a:t>: </a:t>
            </a:r>
            <a:r>
              <a:rPr lang="ro-MD" sz="2000" dirty="0">
                <a:solidFill>
                  <a:schemeClr val="tx1"/>
                </a:solidFill>
                <a:latin typeface="DM Sans" panose="020B0604020202020204" charset="0"/>
              </a:rPr>
              <a:t>aproximativ 96%</a:t>
            </a:r>
          </a:p>
        </p:txBody>
      </p:sp>
      <p:pic>
        <p:nvPicPr>
          <p:cNvPr id="4" name="Picture 3">
            <a:extLst>
              <a:ext uri="{FF2B5EF4-FFF2-40B4-BE49-F238E27FC236}">
                <a16:creationId xmlns:a16="http://schemas.microsoft.com/office/drawing/2014/main" id="{E9A5D1C8-95C3-40DD-8D6A-0FEAF38D44CD}"/>
              </a:ext>
            </a:extLst>
          </p:cNvPr>
          <p:cNvPicPr>
            <a:picLocks noChangeAspect="1"/>
          </p:cNvPicPr>
          <p:nvPr/>
        </p:nvPicPr>
        <p:blipFill>
          <a:blip r:embed="rId2"/>
          <a:stretch>
            <a:fillRect/>
          </a:stretch>
        </p:blipFill>
        <p:spPr>
          <a:xfrm>
            <a:off x="938259" y="1966280"/>
            <a:ext cx="7473043" cy="2420419"/>
          </a:xfrm>
          <a:prstGeom prst="rect">
            <a:avLst/>
          </a:prstGeom>
        </p:spPr>
      </p:pic>
    </p:spTree>
    <p:extLst>
      <p:ext uri="{BB962C8B-B14F-4D97-AF65-F5344CB8AC3E}">
        <p14:creationId xmlns:p14="http://schemas.microsoft.com/office/powerpoint/2010/main" val="3593301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06279" y="480696"/>
            <a:ext cx="6131442" cy="461665"/>
          </a:xfrm>
          <a:prstGeom prst="rect">
            <a:avLst/>
          </a:prstGeom>
          <a:noFill/>
        </p:spPr>
        <p:txBody>
          <a:bodyPr wrap="square" rtlCol="0">
            <a:spAutoFit/>
          </a:bodyPr>
          <a:lstStyle/>
          <a:p>
            <a:pPr marL="285750" indent="-285750" algn="ctr">
              <a:buClr>
                <a:schemeClr val="bg2"/>
              </a:buClr>
              <a:buFont typeface="Arial" panose="020B0604020202020204" pitchFamily="34" charset="0"/>
              <a:buChar char="•"/>
            </a:pPr>
            <a:r>
              <a:rPr lang="ro-MD" sz="2400" b="1" dirty="0">
                <a:solidFill>
                  <a:schemeClr val="tx1"/>
                </a:solidFill>
                <a:latin typeface="DM Sans" panose="020B0604020202020204" charset="0"/>
              </a:rPr>
              <a:t>Clasa </a:t>
            </a:r>
            <a:r>
              <a:rPr lang="ro-MD" sz="2400" b="1" dirty="0">
                <a:solidFill>
                  <a:schemeClr val="accent3"/>
                </a:solidFill>
                <a:latin typeface="DM Sans" panose="020B0604020202020204" charset="0"/>
              </a:rPr>
              <a:t>pistol</a:t>
            </a:r>
            <a:r>
              <a:rPr lang="ro-MD" sz="2400" b="1" dirty="0">
                <a:solidFill>
                  <a:schemeClr val="tx1"/>
                </a:solidFill>
                <a:latin typeface="DM Sans" panose="020B0604020202020204" charset="0"/>
              </a:rPr>
              <a:t>: </a:t>
            </a:r>
            <a:r>
              <a:rPr lang="ro-MD" sz="2400" dirty="0">
                <a:solidFill>
                  <a:schemeClr val="tx1"/>
                </a:solidFill>
                <a:latin typeface="DM Sans" panose="020B0604020202020204" charset="0"/>
              </a:rPr>
              <a:t>aproximativ 90%</a:t>
            </a:r>
            <a:endParaRPr lang="ru-RU" sz="2400" b="1" dirty="0">
              <a:solidFill>
                <a:schemeClr val="tx1"/>
              </a:solidFill>
            </a:endParaRPr>
          </a:p>
        </p:txBody>
      </p:sp>
      <p:pic>
        <p:nvPicPr>
          <p:cNvPr id="7" name="Picture 6">
            <a:extLst>
              <a:ext uri="{FF2B5EF4-FFF2-40B4-BE49-F238E27FC236}">
                <a16:creationId xmlns:a16="http://schemas.microsoft.com/office/drawing/2014/main" id="{A46315DD-A5BA-4191-A84A-B58084F73A16}"/>
              </a:ext>
            </a:extLst>
          </p:cNvPr>
          <p:cNvPicPr>
            <a:picLocks noChangeAspect="1"/>
          </p:cNvPicPr>
          <p:nvPr/>
        </p:nvPicPr>
        <p:blipFill>
          <a:blip r:embed="rId2"/>
          <a:stretch>
            <a:fillRect/>
          </a:stretch>
        </p:blipFill>
        <p:spPr>
          <a:xfrm>
            <a:off x="401056" y="1448436"/>
            <a:ext cx="8341888" cy="2703828"/>
          </a:xfrm>
          <a:prstGeom prst="rect">
            <a:avLst/>
          </a:prstGeom>
        </p:spPr>
      </p:pic>
    </p:spTree>
    <p:extLst>
      <p:ext uri="{BB962C8B-B14F-4D97-AF65-F5344CB8AC3E}">
        <p14:creationId xmlns:p14="http://schemas.microsoft.com/office/powerpoint/2010/main" val="360389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38"/>
        <p:cNvGrpSpPr/>
        <p:nvPr/>
      </p:nvGrpSpPr>
      <p:grpSpPr>
        <a:xfrm>
          <a:off x="0" y="0"/>
          <a:ext cx="0" cy="0"/>
          <a:chOff x="0" y="0"/>
          <a:chExt cx="0" cy="0"/>
        </a:xfrm>
      </p:grpSpPr>
      <p:sp>
        <p:nvSpPr>
          <p:cNvPr id="1943" name="Google Shape;1943;p34"/>
          <p:cNvSpPr txBox="1">
            <a:spLocks noGrp="1"/>
          </p:cNvSpPr>
          <p:nvPr>
            <p:ph type="title"/>
          </p:nvPr>
        </p:nvSpPr>
        <p:spPr>
          <a:xfrm>
            <a:off x="306406" y="761257"/>
            <a:ext cx="7731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smtClean="0">
                <a:solidFill>
                  <a:schemeClr val="bg1"/>
                </a:solidFill>
              </a:rPr>
              <a:t>F</a:t>
            </a:r>
            <a:r>
              <a:rPr lang="ro-RO" dirty="0" smtClean="0">
                <a:solidFill>
                  <a:schemeClr val="bg1"/>
                </a:solidFill>
                <a:effectLst>
                  <a:outerShdw blurRad="38100" dist="38100" dir="2700000" algn="tl">
                    <a:srgbClr val="000000">
                      <a:alpha val="43137"/>
                    </a:srgbClr>
                  </a:outerShdw>
                </a:effectLst>
              </a:rPr>
              <a:t>EEDBACK-URI</a:t>
            </a:r>
            <a:endParaRPr dirty="0">
              <a:solidFill>
                <a:schemeClr val="bg1"/>
              </a:solidFill>
              <a:effectLst>
                <a:outerShdw blurRad="38100" dist="38100" dir="2700000" algn="tl">
                  <a:srgbClr val="000000">
                    <a:alpha val="43137"/>
                  </a:srgbClr>
                </a:outerShdw>
              </a:effectLst>
            </a:endParaRPr>
          </a:p>
        </p:txBody>
      </p:sp>
      <p:sp>
        <p:nvSpPr>
          <p:cNvPr id="1944" name="Google Shape;1944;p34"/>
          <p:cNvSpPr txBox="1">
            <a:spLocks noGrp="1"/>
          </p:cNvSpPr>
          <p:nvPr>
            <p:ph type="subTitle" idx="1"/>
          </p:nvPr>
        </p:nvSpPr>
        <p:spPr>
          <a:xfrm>
            <a:off x="1175231" y="1705847"/>
            <a:ext cx="2794800" cy="41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ro-RO" sz="2400" dirty="0"/>
              <a:t>Elena </a:t>
            </a:r>
            <a:r>
              <a:rPr lang="ro-RO" sz="2400" dirty="0" smtClean="0"/>
              <a:t>Graur</a:t>
            </a:r>
            <a:endParaRPr lang="en-US" sz="2400" dirty="0" smtClean="0"/>
          </a:p>
          <a:p>
            <a:pPr marL="0" lvl="0" indent="0" algn="ctr" rtl="0">
              <a:spcBef>
                <a:spcPts val="0"/>
              </a:spcBef>
              <a:spcAft>
                <a:spcPts val="0"/>
              </a:spcAft>
              <a:buNone/>
            </a:pPr>
            <a:r>
              <a:rPr lang="en-US" sz="1200" dirty="0" smtClean="0">
                <a:latin typeface="DM Sans" panose="020B0604020202020204" charset="0"/>
              </a:rPr>
              <a:t>Expert </a:t>
            </a:r>
            <a:r>
              <a:rPr lang="ro-MD" sz="1200" dirty="0" smtClean="0">
                <a:latin typeface="DM Sans" panose="020B0604020202020204" charset="0"/>
              </a:rPr>
              <a:t>î</a:t>
            </a:r>
            <a:r>
              <a:rPr lang="en-US" sz="1200" dirty="0" smtClean="0">
                <a:latin typeface="DM Sans" panose="020B0604020202020204" charset="0"/>
              </a:rPr>
              <a:t>n </a:t>
            </a:r>
            <a:r>
              <a:rPr lang="en-US" sz="1200" dirty="0" err="1" smtClean="0">
                <a:latin typeface="DM Sans" panose="020B0604020202020204" charset="0"/>
              </a:rPr>
              <a:t>domeniul</a:t>
            </a:r>
            <a:r>
              <a:rPr lang="en-US" sz="1200" dirty="0" smtClean="0">
                <a:latin typeface="DM Sans" panose="020B0604020202020204" charset="0"/>
              </a:rPr>
              <a:t> AI</a:t>
            </a:r>
            <a:r>
              <a:rPr lang="ro-RO" sz="2400" dirty="0" smtClean="0"/>
              <a:t> </a:t>
            </a:r>
            <a:endParaRPr sz="2400" dirty="0"/>
          </a:p>
        </p:txBody>
      </p:sp>
      <p:sp>
        <p:nvSpPr>
          <p:cNvPr id="1945" name="Google Shape;1945;p34"/>
          <p:cNvSpPr txBox="1">
            <a:spLocks noGrp="1"/>
          </p:cNvSpPr>
          <p:nvPr>
            <p:ph type="subTitle" idx="2"/>
          </p:nvPr>
        </p:nvSpPr>
        <p:spPr>
          <a:xfrm>
            <a:off x="1211543" y="2063804"/>
            <a:ext cx="2794800" cy="16500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800" dirty="0"/>
              <a:t>”Pentru o explorare mai accesibilă, ar fi bine de perfecționat </a:t>
            </a:r>
            <a:r>
              <a:rPr lang="ro-RO" sz="1800" b="1" dirty="0" err="1">
                <a:solidFill>
                  <a:schemeClr val="bg2"/>
                </a:solidFill>
              </a:rPr>
              <a:t>user</a:t>
            </a:r>
            <a:r>
              <a:rPr lang="ro-RO" sz="1800" b="1" dirty="0">
                <a:solidFill>
                  <a:schemeClr val="bg2"/>
                </a:solidFill>
              </a:rPr>
              <a:t> </a:t>
            </a:r>
            <a:r>
              <a:rPr lang="ro-RO" sz="1800" b="1" dirty="0" err="1">
                <a:solidFill>
                  <a:schemeClr val="bg2"/>
                </a:solidFill>
              </a:rPr>
              <a:t>interaction</a:t>
            </a:r>
            <a:r>
              <a:rPr lang="ro-RO" sz="1800" dirty="0"/>
              <a:t>”</a:t>
            </a:r>
            <a:endParaRPr sz="1800" dirty="0"/>
          </a:p>
        </p:txBody>
      </p:sp>
      <p:sp>
        <p:nvSpPr>
          <p:cNvPr id="1947" name="Google Shape;1947;p34"/>
          <p:cNvSpPr txBox="1">
            <a:spLocks noGrp="1"/>
          </p:cNvSpPr>
          <p:nvPr>
            <p:ph type="subTitle" idx="4"/>
          </p:nvPr>
        </p:nvSpPr>
        <p:spPr>
          <a:xfrm flipH="1">
            <a:off x="5209477" y="1798020"/>
            <a:ext cx="2794800" cy="56835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ro-RO" sz="1800" dirty="0" smtClean="0"/>
              <a:t>”Este un proiect cu un potențial sporit, însă ar fi bine să adăugați </a:t>
            </a:r>
            <a:r>
              <a:rPr lang="ro-RO" sz="1800" dirty="0"/>
              <a:t>mai multe </a:t>
            </a:r>
            <a:r>
              <a:rPr lang="ro-RO" sz="1800" b="1" dirty="0">
                <a:solidFill>
                  <a:schemeClr val="bg2"/>
                </a:solidFill>
              </a:rPr>
              <a:t>limbi</a:t>
            </a:r>
            <a:r>
              <a:rPr lang="ro-RO" sz="1800" dirty="0"/>
              <a:t> în interfață.”</a:t>
            </a:r>
            <a:endParaRPr sz="1800" dirty="0"/>
          </a:p>
        </p:txBody>
      </p:sp>
      <p:grpSp>
        <p:nvGrpSpPr>
          <p:cNvPr id="6" name="Группа 5"/>
          <p:cNvGrpSpPr/>
          <p:nvPr/>
        </p:nvGrpSpPr>
        <p:grpSpPr>
          <a:xfrm>
            <a:off x="3868306" y="1489320"/>
            <a:ext cx="607800" cy="617400"/>
            <a:chOff x="706203" y="1678475"/>
            <a:chExt cx="607800" cy="617400"/>
          </a:xfrm>
        </p:grpSpPr>
        <p:sp>
          <p:nvSpPr>
            <p:cNvPr id="1939" name="Google Shape;1939;p34"/>
            <p:cNvSpPr/>
            <p:nvPr/>
          </p:nvSpPr>
          <p:spPr>
            <a:xfrm>
              <a:off x="706203" y="1678475"/>
              <a:ext cx="607800" cy="617400"/>
            </a:xfrm>
            <a:prstGeom prst="roundRect">
              <a:avLst>
                <a:gd name="adj" fmla="val 50000"/>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4"/>
            <p:cNvSpPr/>
            <p:nvPr/>
          </p:nvSpPr>
          <p:spPr>
            <a:xfrm>
              <a:off x="832322" y="181035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Группа 4"/>
          <p:cNvGrpSpPr/>
          <p:nvPr/>
        </p:nvGrpSpPr>
        <p:grpSpPr>
          <a:xfrm>
            <a:off x="4547438" y="2641087"/>
            <a:ext cx="607800" cy="617400"/>
            <a:chOff x="4545169" y="3435494"/>
            <a:chExt cx="607800" cy="617400"/>
          </a:xfrm>
        </p:grpSpPr>
        <p:sp>
          <p:nvSpPr>
            <p:cNvPr id="1941" name="Google Shape;1941;p34"/>
            <p:cNvSpPr/>
            <p:nvPr/>
          </p:nvSpPr>
          <p:spPr>
            <a:xfrm>
              <a:off x="4545169" y="3435494"/>
              <a:ext cx="607800" cy="617400"/>
            </a:xfrm>
            <a:prstGeom prst="roundRect">
              <a:avLst>
                <a:gd name="adj" fmla="val 50000"/>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0" name="Google Shape;1970;p34"/>
            <p:cNvGrpSpPr/>
            <p:nvPr/>
          </p:nvGrpSpPr>
          <p:grpSpPr>
            <a:xfrm>
              <a:off x="4718173" y="3578868"/>
              <a:ext cx="332593" cy="353645"/>
              <a:chOff x="-34755225" y="3202075"/>
              <a:chExt cx="274100" cy="291450"/>
            </a:xfrm>
          </p:grpSpPr>
          <p:sp>
            <p:nvSpPr>
              <p:cNvPr id="1971" name="Google Shape;1971;p3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B1E6B4C9-6C70-4D2E-AC3C-CFB9DCA14ACC}"/>
              </a:ext>
            </a:extLst>
          </p:cNvPr>
          <p:cNvSpPr>
            <a:spLocks noGrp="1"/>
          </p:cNvSpPr>
          <p:nvPr>
            <p:ph type="subTitle" idx="3"/>
          </p:nvPr>
        </p:nvSpPr>
        <p:spPr>
          <a:xfrm flipH="1">
            <a:off x="4720442" y="3423813"/>
            <a:ext cx="3390148" cy="419700"/>
          </a:xfrm>
        </p:spPr>
        <p:txBody>
          <a:bodyPr/>
          <a:lstStyle/>
          <a:p>
            <a:r>
              <a:rPr lang="ro-RO" sz="1800" dirty="0"/>
              <a:t> </a:t>
            </a:r>
            <a:r>
              <a:rPr lang="ro-RO" sz="1800" dirty="0" smtClean="0"/>
              <a:t>    </a:t>
            </a:r>
            <a:endParaRPr lang="ro-RO" sz="1800" dirty="0"/>
          </a:p>
          <a:p>
            <a:pPr algn="ctr"/>
            <a:endParaRPr lang="ro-RO" sz="1800" dirty="0" smtClean="0"/>
          </a:p>
          <a:p>
            <a:endParaRPr lang="ro-RO" sz="1800" dirty="0"/>
          </a:p>
          <a:p>
            <a:pPr algn="ctr"/>
            <a:r>
              <a:rPr lang="ro-RO" sz="1200" dirty="0" smtClean="0">
                <a:latin typeface="DM Sans" panose="020B0604020202020204" charset="0"/>
              </a:rPr>
              <a:t>Proprietarii caselor private</a:t>
            </a:r>
          </a:p>
          <a:p>
            <a:pPr algn="ctr"/>
            <a:r>
              <a:rPr lang="ro-RO" sz="2400" dirty="0" smtClean="0"/>
              <a:t>Persoane terțe</a:t>
            </a:r>
            <a:endParaRPr lang="ro-MD"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43"/>
                                        </p:tgtEl>
                                        <p:attrNameLst>
                                          <p:attrName>style.visibility</p:attrName>
                                        </p:attrNameLst>
                                      </p:cBhvr>
                                      <p:to>
                                        <p:strVal val="visible"/>
                                      </p:to>
                                    </p:set>
                                    <p:animEffect transition="in" filter="fade">
                                      <p:cBhvr>
                                        <p:cTn id="7" dur="1000"/>
                                        <p:tgtEl>
                                          <p:spTgt spid="1943"/>
                                        </p:tgtEl>
                                      </p:cBhvr>
                                    </p:animEffect>
                                    <p:anim calcmode="lin" valueType="num">
                                      <p:cBhvr>
                                        <p:cTn id="8" dur="1000" fill="hold"/>
                                        <p:tgtEl>
                                          <p:spTgt spid="1943"/>
                                        </p:tgtEl>
                                        <p:attrNameLst>
                                          <p:attrName>ppt_x</p:attrName>
                                        </p:attrNameLst>
                                      </p:cBhvr>
                                      <p:tavLst>
                                        <p:tav tm="0">
                                          <p:val>
                                            <p:strVal val="#ppt_x"/>
                                          </p:val>
                                        </p:tav>
                                        <p:tav tm="100000">
                                          <p:val>
                                            <p:strVal val="#ppt_x"/>
                                          </p:val>
                                        </p:tav>
                                      </p:tavLst>
                                    </p:anim>
                                    <p:anim calcmode="lin" valueType="num">
                                      <p:cBhvr>
                                        <p:cTn id="9" dur="1000" fill="hold"/>
                                        <p:tgtEl>
                                          <p:spTgt spid="194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944">
                                            <p:txEl>
                                              <p:pRg st="0" end="0"/>
                                            </p:txEl>
                                          </p:spTgt>
                                        </p:tgtEl>
                                        <p:attrNameLst>
                                          <p:attrName>style.visibility</p:attrName>
                                        </p:attrNameLst>
                                      </p:cBhvr>
                                      <p:to>
                                        <p:strVal val="visible"/>
                                      </p:to>
                                    </p:set>
                                    <p:animEffect transition="in" filter="fade">
                                      <p:cBhvr>
                                        <p:cTn id="14" dur="500"/>
                                        <p:tgtEl>
                                          <p:spTgt spid="194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944">
                                            <p:txEl>
                                              <p:pRg st="1" end="1"/>
                                            </p:txEl>
                                          </p:spTgt>
                                        </p:tgtEl>
                                        <p:attrNameLst>
                                          <p:attrName>style.visibility</p:attrName>
                                        </p:attrNameLst>
                                      </p:cBhvr>
                                      <p:to>
                                        <p:strVal val="visible"/>
                                      </p:to>
                                    </p:set>
                                    <p:animEffect transition="in" filter="fade">
                                      <p:cBhvr>
                                        <p:cTn id="19" dur="500"/>
                                        <p:tgtEl>
                                          <p:spTgt spid="1944">
                                            <p:txEl>
                                              <p:pRg st="1" end="1"/>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45">
                                            <p:txEl>
                                              <p:pRg st="0" end="0"/>
                                            </p:txEl>
                                          </p:spTgt>
                                        </p:tgtEl>
                                        <p:attrNameLst>
                                          <p:attrName>style.visibility</p:attrName>
                                        </p:attrNameLst>
                                      </p:cBhvr>
                                      <p:to>
                                        <p:strVal val="visible"/>
                                      </p:to>
                                    </p:set>
                                    <p:animEffect transition="in" filter="fade">
                                      <p:cBhvr>
                                        <p:cTn id="25" dur="500"/>
                                        <p:tgtEl>
                                          <p:spTgt spid="1945">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0" end="0"/>
                                            </p:txEl>
                                          </p:spTgt>
                                        </p:tgtEl>
                                        <p:attrNameLst>
                                          <p:attrName>style.visibility</p:attrName>
                                        </p:attrNameLst>
                                      </p:cBhvr>
                                      <p:to>
                                        <p:strVal val="visible"/>
                                      </p:to>
                                    </p:set>
                                    <p:animEffect transition="in" filter="fade">
                                      <p:cBhvr>
                                        <p:cTn id="30" dur="500"/>
                                        <p:tgtEl>
                                          <p:spTgt spid="3">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500"/>
                                        <p:tgtEl>
                                          <p:spTgt spid="3">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500"/>
                                        <p:tgtEl>
                                          <p:spTgt spid="3">
                                            <p:txEl>
                                              <p:pRg st="4" end="4"/>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47">
                                            <p:txEl>
                                              <p:pRg st="0" end="0"/>
                                            </p:txEl>
                                          </p:spTgt>
                                        </p:tgtEl>
                                        <p:attrNameLst>
                                          <p:attrName>style.visibility</p:attrName>
                                        </p:attrNameLst>
                                      </p:cBhvr>
                                      <p:to>
                                        <p:strVal val="visible"/>
                                      </p:to>
                                    </p:set>
                                    <p:animEffect transition="in" filter="fade">
                                      <p:cBhvr>
                                        <p:cTn id="43" dur="500"/>
                                        <p:tgtEl>
                                          <p:spTgt spid="1947">
                                            <p:txEl>
                                              <p:pRg st="0" end="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fade">
                                      <p:cBhvr>
                                        <p:cTn id="4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3" grpId="0"/>
      <p:bldP spid="1944" grpId="0" build="p"/>
      <p:bldP spid="1945" grpId="0" build="p"/>
      <p:bldP spid="1947" grpId="0" build="p"/>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2" name="Google Shape;1982;p35"/>
          <p:cNvSpPr txBox="1">
            <a:spLocks noGrp="1"/>
          </p:cNvSpPr>
          <p:nvPr>
            <p:ph type="title"/>
          </p:nvPr>
        </p:nvSpPr>
        <p:spPr>
          <a:xfrm>
            <a:off x="706200" y="597425"/>
            <a:ext cx="773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dirty="0">
                <a:solidFill>
                  <a:schemeClr val="bg1"/>
                </a:solidFill>
                <a:effectLst>
                  <a:outerShdw blurRad="38100" dist="38100" dir="2700000" algn="tl">
                    <a:srgbClr val="000000">
                      <a:alpha val="43137"/>
                    </a:srgbClr>
                  </a:outerShdw>
                </a:effectLst>
              </a:rPr>
              <a:t>Potențiale colaborări/discuții</a:t>
            </a:r>
            <a:endParaRPr dirty="0">
              <a:solidFill>
                <a:schemeClr val="bg1"/>
              </a:solidFill>
              <a:effectLst>
                <a:outerShdw blurRad="38100" dist="38100" dir="2700000" algn="tl">
                  <a:srgbClr val="000000">
                    <a:alpha val="43137"/>
                  </a:srgbClr>
                </a:outerShdw>
              </a:effectLst>
            </a:endParaRPr>
          </a:p>
        </p:txBody>
      </p:sp>
      <p:sp>
        <p:nvSpPr>
          <p:cNvPr id="1989" name="Google Shape;1989;p35"/>
          <p:cNvSpPr txBox="1">
            <a:spLocks noGrp="1"/>
          </p:cNvSpPr>
          <p:nvPr>
            <p:ph type="subTitle" idx="7"/>
          </p:nvPr>
        </p:nvSpPr>
        <p:spPr>
          <a:xfrm>
            <a:off x="1376783" y="1540137"/>
            <a:ext cx="2382000" cy="41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ro-RO" sz="1800" dirty="0" err="1"/>
              <a:t>Bercut</a:t>
            </a:r>
            <a:endParaRPr sz="1800" dirty="0"/>
          </a:p>
        </p:txBody>
      </p:sp>
      <p:sp>
        <p:nvSpPr>
          <p:cNvPr id="1990" name="Google Shape;1990;p35"/>
          <p:cNvSpPr txBox="1">
            <a:spLocks noGrp="1"/>
          </p:cNvSpPr>
          <p:nvPr>
            <p:ph type="subTitle" idx="8"/>
          </p:nvPr>
        </p:nvSpPr>
        <p:spPr>
          <a:xfrm>
            <a:off x="5123262" y="1466119"/>
            <a:ext cx="2382000" cy="5291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sz="1800" b="1" dirty="0">
                <a:latin typeface="Unbounded" panose="020B0604020202020204" charset="0"/>
              </a:rPr>
              <a:t>Poliția</a:t>
            </a:r>
            <a:endParaRPr sz="1800" b="1" dirty="0">
              <a:latin typeface="Unbounded" panose="020B0604020202020204" charset="0"/>
            </a:endParaRPr>
          </a:p>
        </p:txBody>
      </p:sp>
      <p:pic>
        <p:nvPicPr>
          <p:cNvPr id="7" name="Picture 21">
            <a:extLst>
              <a:ext uri="{FF2B5EF4-FFF2-40B4-BE49-F238E27FC236}">
                <a16:creationId xmlns:a16="http://schemas.microsoft.com/office/drawing/2014/main" id="{071DEC44-45E7-4645-87BB-BC82A8C518A5}"/>
              </a:ext>
            </a:extLst>
          </p:cNvPr>
          <p:cNvPicPr>
            <a:picLocks noChangeAspect="1"/>
          </p:cNvPicPr>
          <p:nvPr/>
        </p:nvPicPr>
        <p:blipFill>
          <a:blip r:embed="rId3">
            <a:duotone>
              <a:schemeClr val="accent3">
                <a:shade val="45000"/>
                <a:satMod val="135000"/>
              </a:schemeClr>
              <a:prstClr val="white"/>
            </a:duotone>
            <a:extLst>
              <a:ext uri="{BEBA8EAE-BF5A-486C-A8C5-ECC9F3942E4B}">
                <a14:imgProps xmlns:a14="http://schemas.microsoft.com/office/drawing/2010/main">
                  <a14:imgLayer r:embed="rId4">
                    <a14:imgEffect>
                      <a14:backgroundRemoval t="3030" b="95455" l="9843" r="89764">
                        <a14:foregroundMark x1="48031" y1="10101" x2="48031" y2="10101"/>
                        <a14:foregroundMark x1="52756" y1="4040" x2="52756" y2="4040"/>
                        <a14:foregroundMark x1="46063" y1="90909" x2="46063" y2="90909"/>
                        <a14:foregroundMark x1="48425" y1="95455" x2="48425" y2="95455"/>
                        <a14:foregroundMark x1="51969" y1="59596" x2="51969" y2="59596"/>
                      </a14:backgroundRemoval>
                    </a14:imgEffect>
                    <a14:imgEffect>
                      <a14:artisticBlur radius="7"/>
                    </a14:imgEffect>
                  </a14:imgLayer>
                </a14:imgProps>
              </a:ext>
            </a:extLst>
          </a:blip>
          <a:stretch>
            <a:fillRect/>
          </a:stretch>
        </p:blipFill>
        <p:spPr>
          <a:xfrm>
            <a:off x="1430123" y="2034540"/>
            <a:ext cx="2611012" cy="2035356"/>
          </a:xfrm>
          <a:prstGeom prst="rect">
            <a:avLst/>
          </a:prstGeom>
        </p:spPr>
      </p:pic>
      <p:pic>
        <p:nvPicPr>
          <p:cNvPr id="22" name="Picture 21">
            <a:extLst>
              <a:ext uri="{FF2B5EF4-FFF2-40B4-BE49-F238E27FC236}">
                <a16:creationId xmlns:a16="http://schemas.microsoft.com/office/drawing/2014/main" id="{071DEC44-45E7-4645-87BB-BC82A8C518A5}"/>
              </a:ext>
            </a:extLst>
          </p:cNvPr>
          <p:cNvPicPr>
            <a:picLocks noChangeAspect="1"/>
          </p:cNvPicPr>
          <p:nvPr/>
        </p:nvPicPr>
        <p:blipFill>
          <a:blip r:embed="rId5">
            <a:extLst>
              <a:ext uri="{BEBA8EAE-BF5A-486C-A8C5-ECC9F3942E4B}">
                <a14:imgProps xmlns:a14="http://schemas.microsoft.com/office/drawing/2010/main">
                  <a14:imgLayer r:embed="rId4">
                    <a14:imgEffect>
                      <a14:backgroundRemoval t="3030" b="95455" l="9843" r="89764">
                        <a14:foregroundMark x1="48031" y1="10101" x2="48031" y2="10101"/>
                        <a14:foregroundMark x1="52756" y1="4040" x2="52756" y2="4040"/>
                        <a14:foregroundMark x1="46063" y1="90909" x2="46063" y2="90909"/>
                        <a14:foregroundMark x1="48425" y1="95455" x2="48425" y2="95455"/>
                        <a14:foregroundMark x1="51969" y1="59596" x2="51969" y2="59596"/>
                      </a14:backgroundRemoval>
                    </a14:imgEffect>
                  </a14:imgLayer>
                </a14:imgProps>
              </a:ext>
            </a:extLst>
          </a:blip>
          <a:stretch>
            <a:fillRect/>
          </a:stretch>
        </p:blipFill>
        <p:spPr>
          <a:xfrm>
            <a:off x="1376783" y="2183946"/>
            <a:ext cx="2419350" cy="1885950"/>
          </a:xfrm>
          <a:prstGeom prst="rect">
            <a:avLst/>
          </a:prstGeom>
        </p:spPr>
      </p:pic>
      <p:pic>
        <p:nvPicPr>
          <p:cNvPr id="8" name="Picture 22">
            <a:extLst>
              <a:ext uri="{FF2B5EF4-FFF2-40B4-BE49-F238E27FC236}">
                <a16:creationId xmlns:a16="http://schemas.microsoft.com/office/drawing/2014/main" id="{847B9BFB-8B40-4B30-8E6E-D32D60311EFD}"/>
              </a:ext>
            </a:extLst>
          </p:cNvPr>
          <p:cNvPicPr>
            <a:picLocks noChangeAspect="1"/>
          </p:cNvPicPr>
          <p:nvPr/>
        </p:nvPicPr>
        <p:blipFill>
          <a:blip r:embed="rId6">
            <a:duotone>
              <a:schemeClr val="bg2">
                <a:shade val="45000"/>
                <a:satMod val="135000"/>
              </a:schemeClr>
              <a:prstClr val="white"/>
            </a:duotone>
            <a:extLst>
              <a:ext uri="{BEBA8EAE-BF5A-486C-A8C5-ECC9F3942E4B}">
                <a14:imgProps xmlns:a14="http://schemas.microsoft.com/office/drawing/2010/main">
                  <a14:imgLayer r:embed="rId7">
                    <a14:imgEffect>
                      <a14:artisticBlur radius="6"/>
                    </a14:imgEffect>
                  </a14:imgLayer>
                </a14:imgProps>
              </a:ext>
            </a:extLst>
          </a:blip>
          <a:stretch>
            <a:fillRect/>
          </a:stretch>
        </p:blipFill>
        <p:spPr>
          <a:xfrm>
            <a:off x="5123262" y="2108336"/>
            <a:ext cx="2831646" cy="1887764"/>
          </a:xfrm>
          <a:prstGeom prst="rect">
            <a:avLst/>
          </a:prstGeom>
          <a:effectLst>
            <a:softEdge rad="25400"/>
          </a:effectLst>
        </p:spPr>
      </p:pic>
      <p:pic>
        <p:nvPicPr>
          <p:cNvPr id="23" name="Picture 22">
            <a:extLst>
              <a:ext uri="{FF2B5EF4-FFF2-40B4-BE49-F238E27FC236}">
                <a16:creationId xmlns:a16="http://schemas.microsoft.com/office/drawing/2014/main" id="{847B9BFB-8B40-4B30-8E6E-D32D60311EFD}"/>
              </a:ext>
            </a:extLst>
          </p:cNvPr>
          <p:cNvPicPr>
            <a:picLocks noChangeAspect="1"/>
          </p:cNvPicPr>
          <p:nvPr/>
        </p:nvPicPr>
        <p:blipFill>
          <a:blip r:embed="rId8"/>
          <a:stretch>
            <a:fillRect/>
          </a:stretch>
        </p:blipFill>
        <p:spPr>
          <a:xfrm>
            <a:off x="4818462" y="2318734"/>
            <a:ext cx="2831646" cy="188776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982"/>
                                        </p:tgtEl>
                                        <p:attrNameLst>
                                          <p:attrName>style.visibility</p:attrName>
                                        </p:attrNameLst>
                                      </p:cBhvr>
                                      <p:to>
                                        <p:strVal val="visible"/>
                                      </p:to>
                                    </p:set>
                                    <p:animEffect transition="in" filter="wipe(up)">
                                      <p:cBhvr>
                                        <p:cTn id="7" dur="500"/>
                                        <p:tgtEl>
                                          <p:spTgt spid="198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989">
                                            <p:txEl>
                                              <p:pRg st="0" end="0"/>
                                            </p:txEl>
                                          </p:spTgt>
                                        </p:tgtEl>
                                        <p:attrNameLst>
                                          <p:attrName>style.visibility</p:attrName>
                                        </p:attrNameLst>
                                      </p:cBhvr>
                                      <p:to>
                                        <p:strVal val="visible"/>
                                      </p:to>
                                    </p:set>
                                    <p:animEffect transition="in" filter="fade">
                                      <p:cBhvr>
                                        <p:cTn id="12" dur="1000"/>
                                        <p:tgtEl>
                                          <p:spTgt spid="1989">
                                            <p:txEl>
                                              <p:pRg st="0" end="0"/>
                                            </p:txEl>
                                          </p:spTgt>
                                        </p:tgtEl>
                                      </p:cBhvr>
                                    </p:animEffect>
                                    <p:anim calcmode="lin" valueType="num">
                                      <p:cBhvr>
                                        <p:cTn id="13" dur="1000" fill="hold"/>
                                        <p:tgtEl>
                                          <p:spTgt spid="1989">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989">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990">
                                            <p:txEl>
                                              <p:pRg st="0" end="0"/>
                                            </p:txEl>
                                          </p:spTgt>
                                        </p:tgtEl>
                                        <p:attrNameLst>
                                          <p:attrName>style.visibility</p:attrName>
                                        </p:attrNameLst>
                                      </p:cBhvr>
                                      <p:to>
                                        <p:strVal val="visible"/>
                                      </p:to>
                                    </p:set>
                                    <p:animEffect transition="in" filter="fade">
                                      <p:cBhvr>
                                        <p:cTn id="17" dur="1000"/>
                                        <p:tgtEl>
                                          <p:spTgt spid="1990">
                                            <p:txEl>
                                              <p:pRg st="0" end="0"/>
                                            </p:txEl>
                                          </p:spTgt>
                                        </p:tgtEl>
                                      </p:cBhvr>
                                    </p:animEffect>
                                    <p:anim calcmode="lin" valueType="num">
                                      <p:cBhvr>
                                        <p:cTn id="18" dur="1000" fill="hold"/>
                                        <p:tgtEl>
                                          <p:spTgt spid="1990">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99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1000"/>
                                        <p:tgtEl>
                                          <p:spTgt spid="22"/>
                                        </p:tgtEl>
                                      </p:cBhvr>
                                    </p:animEffect>
                                    <p:anim calcmode="lin" valueType="num">
                                      <p:cBhvr>
                                        <p:cTn id="25" dur="1000" fill="hold"/>
                                        <p:tgtEl>
                                          <p:spTgt spid="22"/>
                                        </p:tgtEl>
                                        <p:attrNameLst>
                                          <p:attrName>ppt_x</p:attrName>
                                        </p:attrNameLst>
                                      </p:cBhvr>
                                      <p:tavLst>
                                        <p:tav tm="0">
                                          <p:val>
                                            <p:strVal val="#ppt_x"/>
                                          </p:val>
                                        </p:tav>
                                        <p:tav tm="100000">
                                          <p:val>
                                            <p:strVal val="#ppt_x"/>
                                          </p:val>
                                        </p:tav>
                                      </p:tavLst>
                                    </p:anim>
                                    <p:anim calcmode="lin" valueType="num">
                                      <p:cBhvr>
                                        <p:cTn id="26" dur="1000" fill="hold"/>
                                        <p:tgtEl>
                                          <p:spTgt spid="22"/>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1000"/>
                                        <p:tgtEl>
                                          <p:spTgt spid="23"/>
                                        </p:tgtEl>
                                      </p:cBhvr>
                                    </p:animEffect>
                                    <p:anim calcmode="lin" valueType="num">
                                      <p:cBhvr>
                                        <p:cTn id="30" dur="1000" fill="hold"/>
                                        <p:tgtEl>
                                          <p:spTgt spid="23"/>
                                        </p:tgtEl>
                                        <p:attrNameLst>
                                          <p:attrName>ppt_x</p:attrName>
                                        </p:attrNameLst>
                                      </p:cBhvr>
                                      <p:tavLst>
                                        <p:tav tm="0">
                                          <p:val>
                                            <p:strVal val="#ppt_x"/>
                                          </p:val>
                                        </p:tav>
                                        <p:tav tm="100000">
                                          <p:val>
                                            <p:strVal val="#ppt_x"/>
                                          </p:val>
                                        </p:tav>
                                      </p:tavLst>
                                    </p:anim>
                                    <p:anim calcmode="lin" valueType="num">
                                      <p:cBhvr>
                                        <p:cTn id="31"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20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par>
                                <p:cTn id="37" presetID="10" presetClass="entr" presetSubtype="0" fill="hold" nodeType="withEffect">
                                  <p:stCondLst>
                                    <p:cond delay="20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82" grpId="0"/>
      <p:bldP spid="1989" grpId="0" build="p"/>
      <p:bldP spid="1990"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Grp="1" noChangeAspect="1"/>
          </p:cNvPicPr>
          <p:nvPr>
            <p:ph type="pic" idx="2"/>
          </p:nvPr>
        </p:nvPicPr>
        <p:blipFill>
          <a:blip r:embed="rId2"/>
          <a:srcRect t="7770" b="7770"/>
          <a:stretch>
            <a:fillRect/>
          </a:stretch>
        </p:blipFill>
        <p:spPr>
          <a:prstGeom prst="rect">
            <a:avLst/>
          </a:prstGeom>
        </p:spPr>
      </p:pic>
      <p:sp>
        <p:nvSpPr>
          <p:cNvPr id="3" name="Текст 2"/>
          <p:cNvSpPr>
            <a:spLocks noGrp="1"/>
          </p:cNvSpPr>
          <p:nvPr>
            <p:ph type="body" idx="1"/>
          </p:nvPr>
        </p:nvSpPr>
        <p:spPr/>
        <p:txBody>
          <a:bodyPr/>
          <a:lstStyle/>
          <a:p>
            <a:r>
              <a:rPr lang="ro-MD" sz="2400" dirty="0" smtClean="0"/>
              <a:t>Viitor sigur cu siguranță inteligentă</a:t>
            </a:r>
            <a:endParaRPr lang="ru-RU" sz="2400" dirty="0"/>
          </a:p>
        </p:txBody>
      </p:sp>
    </p:spTree>
    <p:extLst>
      <p:ext uri="{BB962C8B-B14F-4D97-AF65-F5344CB8AC3E}">
        <p14:creationId xmlns:p14="http://schemas.microsoft.com/office/powerpoint/2010/main" val="6282288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429043" y="1222738"/>
            <a:ext cx="6367800" cy="3462300"/>
          </a:xfrm>
        </p:spPr>
        <p:txBody>
          <a:bodyPr/>
          <a:lstStyle/>
          <a:p>
            <a:r>
              <a:rPr lang="en-US" sz="2000" b="0" dirty="0" err="1"/>
              <a:t>Modelul</a:t>
            </a:r>
            <a:r>
              <a:rPr lang="en-US" sz="2000" b="0" dirty="0"/>
              <a:t> </a:t>
            </a:r>
            <a:r>
              <a:rPr lang="en-US" sz="2000" b="0" dirty="0" err="1"/>
              <a:t>nostru</a:t>
            </a:r>
            <a:r>
              <a:rPr lang="en-US" sz="2000" b="0" dirty="0"/>
              <a:t> AI </a:t>
            </a:r>
            <a:r>
              <a:rPr lang="en-US" sz="2000" b="0" dirty="0" err="1"/>
              <a:t>este</a:t>
            </a:r>
            <a:r>
              <a:rPr lang="en-US" sz="2000" b="0" dirty="0"/>
              <a:t> </a:t>
            </a:r>
            <a:r>
              <a:rPr lang="en-US" sz="2000" b="0" dirty="0" err="1"/>
              <a:t>destinat</a:t>
            </a:r>
            <a:r>
              <a:rPr lang="en-US" sz="2000" b="0" dirty="0"/>
              <a:t> s</a:t>
            </a:r>
            <a:r>
              <a:rPr lang="ro-MD" sz="2000" b="0" dirty="0"/>
              <a:t>ă detecteze obiecte periculoase, ceea ce îl specializează in domeniul securității. Acesta fiind avansat cu ajutorul inteligenței artificiale va influența multe alte domenii precum criminalitatea, jurisdicția ba chiar și economia, dar nu și în ultimul rând siguranța personală.</a:t>
            </a:r>
            <a:endParaRPr lang="ru-RU" sz="2000" b="0" dirty="0"/>
          </a:p>
        </p:txBody>
      </p:sp>
      <p:sp>
        <p:nvSpPr>
          <p:cNvPr id="3" name="TextBox 2"/>
          <p:cNvSpPr txBox="1"/>
          <p:nvPr/>
        </p:nvSpPr>
        <p:spPr>
          <a:xfrm>
            <a:off x="1689470" y="757452"/>
            <a:ext cx="6107373" cy="584775"/>
          </a:xfrm>
          <a:prstGeom prst="rect">
            <a:avLst/>
          </a:prstGeom>
          <a:noFill/>
        </p:spPr>
        <p:txBody>
          <a:bodyPr wrap="square" rtlCol="0">
            <a:spAutoFit/>
          </a:bodyPr>
          <a:lstStyle/>
          <a:p>
            <a:pPr algn="ctr"/>
            <a:r>
              <a:rPr lang="en-US" sz="3200" b="1" dirty="0" err="1" smtClean="0">
                <a:solidFill>
                  <a:schemeClr val="bg2"/>
                </a:solidFill>
                <a:latin typeface="Unbounded" panose="020B0604020202020204" charset="-52"/>
              </a:rPr>
              <a:t>Despre</a:t>
            </a:r>
            <a:r>
              <a:rPr lang="en-US" sz="3200" b="1" dirty="0" smtClean="0">
                <a:solidFill>
                  <a:schemeClr val="bg2"/>
                </a:solidFill>
                <a:latin typeface="Unbounded" panose="020B0604020202020204" charset="-52"/>
              </a:rPr>
              <a:t> </a:t>
            </a:r>
            <a:r>
              <a:rPr lang="en-US" sz="3200" b="1" dirty="0" err="1" smtClean="0">
                <a:solidFill>
                  <a:schemeClr val="bg2"/>
                </a:solidFill>
                <a:latin typeface="Unbounded" panose="020B0604020202020204" charset="-52"/>
              </a:rPr>
              <a:t>proiect</a:t>
            </a:r>
            <a:r>
              <a:rPr lang="en-US" sz="3200" b="1" dirty="0" smtClean="0">
                <a:solidFill>
                  <a:schemeClr val="bg2"/>
                </a:solidFill>
                <a:latin typeface="Unbounded" panose="020B0604020202020204" charset="-52"/>
              </a:rPr>
              <a:t>…</a:t>
            </a:r>
            <a:endParaRPr lang="ru-RU" sz="3200" b="1" dirty="0">
              <a:solidFill>
                <a:schemeClr val="bg2"/>
              </a:solidFill>
              <a:latin typeface="Unbounded" panose="020B0604020202020204" charset="-52"/>
            </a:endParaRPr>
          </a:p>
        </p:txBody>
      </p:sp>
    </p:spTree>
    <p:extLst>
      <p:ext uri="{BB962C8B-B14F-4D97-AF65-F5344CB8AC3E}">
        <p14:creationId xmlns:p14="http://schemas.microsoft.com/office/powerpoint/2010/main" val="3703177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53"/>
        <p:cNvGrpSpPr/>
        <p:nvPr/>
      </p:nvGrpSpPr>
      <p:grpSpPr>
        <a:xfrm>
          <a:off x="0" y="0"/>
          <a:ext cx="0" cy="0"/>
          <a:chOff x="0" y="0"/>
          <a:chExt cx="0" cy="0"/>
        </a:xfrm>
      </p:grpSpPr>
      <p:grpSp>
        <p:nvGrpSpPr>
          <p:cNvPr id="2154" name="Google Shape;2154;p37"/>
          <p:cNvGrpSpPr/>
          <p:nvPr/>
        </p:nvGrpSpPr>
        <p:grpSpPr>
          <a:xfrm>
            <a:off x="1604250" y="686800"/>
            <a:ext cx="5935550" cy="3769900"/>
            <a:chOff x="1604250" y="686800"/>
            <a:chExt cx="5935550" cy="3769900"/>
          </a:xfrm>
        </p:grpSpPr>
        <p:sp>
          <p:nvSpPr>
            <p:cNvPr id="2155" name="Google Shape;2155;p37"/>
            <p:cNvSpPr/>
            <p:nvPr/>
          </p:nvSpPr>
          <p:spPr>
            <a:xfrm>
              <a:off x="1604250" y="995300"/>
              <a:ext cx="5935500" cy="3461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6" name="Google Shape;2156;p37"/>
            <p:cNvGrpSpPr/>
            <p:nvPr/>
          </p:nvGrpSpPr>
          <p:grpSpPr>
            <a:xfrm>
              <a:off x="1604300" y="686800"/>
              <a:ext cx="5935500" cy="231900"/>
              <a:chOff x="1604300" y="307600"/>
              <a:chExt cx="5935500" cy="231900"/>
            </a:xfrm>
          </p:grpSpPr>
          <p:grpSp>
            <p:nvGrpSpPr>
              <p:cNvPr id="2157" name="Google Shape;2157;p37"/>
              <p:cNvGrpSpPr/>
              <p:nvPr/>
            </p:nvGrpSpPr>
            <p:grpSpPr>
              <a:xfrm>
                <a:off x="1604300" y="307600"/>
                <a:ext cx="5935500" cy="231900"/>
                <a:chOff x="1604300" y="307600"/>
                <a:chExt cx="5935500" cy="231900"/>
              </a:xfrm>
            </p:grpSpPr>
            <p:sp>
              <p:nvSpPr>
                <p:cNvPr id="2158" name="Google Shape;2158;p37"/>
                <p:cNvSpPr/>
                <p:nvPr/>
              </p:nvSpPr>
              <p:spPr>
                <a:xfrm>
                  <a:off x="1604300" y="307600"/>
                  <a:ext cx="59355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9" name="Google Shape;2159;p37"/>
                <p:cNvGrpSpPr/>
                <p:nvPr/>
              </p:nvGrpSpPr>
              <p:grpSpPr>
                <a:xfrm>
                  <a:off x="7326570" y="352302"/>
                  <a:ext cx="141949" cy="142503"/>
                  <a:chOff x="7305789" y="310450"/>
                  <a:chExt cx="231000" cy="231900"/>
                </a:xfrm>
              </p:grpSpPr>
              <p:sp>
                <p:nvSpPr>
                  <p:cNvPr id="2160" name="Google Shape;2160;p37"/>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7"/>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 name="Google Shape;2162;p37"/>
                <p:cNvGrpSpPr/>
                <p:nvPr/>
              </p:nvGrpSpPr>
              <p:grpSpPr>
                <a:xfrm>
                  <a:off x="7158689" y="352302"/>
                  <a:ext cx="141949" cy="140475"/>
                  <a:chOff x="7032589" y="310450"/>
                  <a:chExt cx="231000" cy="228600"/>
                </a:xfrm>
              </p:grpSpPr>
              <p:sp>
                <p:nvSpPr>
                  <p:cNvPr id="2163" name="Google Shape;2163;p37"/>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7"/>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5" name="Google Shape;2165;p37"/>
              <p:cNvGrpSpPr/>
              <p:nvPr/>
            </p:nvGrpSpPr>
            <p:grpSpPr>
              <a:xfrm>
                <a:off x="6990808" y="352302"/>
                <a:ext cx="141949" cy="142503"/>
                <a:chOff x="6759389" y="310450"/>
                <a:chExt cx="231000" cy="231900"/>
              </a:xfrm>
            </p:grpSpPr>
            <p:sp>
              <p:nvSpPr>
                <p:cNvPr id="2166" name="Google Shape;2166;p37"/>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7"/>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168" name="Google Shape;2168;p37"/>
          <p:cNvSpPr txBox="1">
            <a:spLocks noGrp="1"/>
          </p:cNvSpPr>
          <p:nvPr>
            <p:ph type="title"/>
          </p:nvPr>
        </p:nvSpPr>
        <p:spPr>
          <a:xfrm>
            <a:off x="1900457" y="2118644"/>
            <a:ext cx="5395200" cy="10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MD" dirty="0"/>
              <a:t>Scopul proiectului</a:t>
            </a:r>
            <a:endParaRPr dirty="0"/>
          </a:p>
        </p:txBody>
      </p:sp>
      <p:grpSp>
        <p:nvGrpSpPr>
          <p:cNvPr id="2170" name="Google Shape;2170;p37"/>
          <p:cNvGrpSpPr/>
          <p:nvPr/>
        </p:nvGrpSpPr>
        <p:grpSpPr>
          <a:xfrm>
            <a:off x="1013838" y="3114925"/>
            <a:ext cx="1173000" cy="1173000"/>
            <a:chOff x="5937788" y="3773550"/>
            <a:chExt cx="1173000" cy="1173000"/>
          </a:xfrm>
        </p:grpSpPr>
        <p:sp>
          <p:nvSpPr>
            <p:cNvPr id="2171" name="Google Shape;2171;p37"/>
            <p:cNvSpPr/>
            <p:nvPr/>
          </p:nvSpPr>
          <p:spPr>
            <a:xfrm>
              <a:off x="5937788" y="3773550"/>
              <a:ext cx="1173000" cy="117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2" name="Google Shape;2172;p37"/>
            <p:cNvGrpSpPr/>
            <p:nvPr/>
          </p:nvGrpSpPr>
          <p:grpSpPr>
            <a:xfrm>
              <a:off x="6099570" y="3900050"/>
              <a:ext cx="838681" cy="919946"/>
              <a:chOff x="4149775" y="3322050"/>
              <a:chExt cx="506725" cy="555825"/>
            </a:xfrm>
          </p:grpSpPr>
          <p:sp>
            <p:nvSpPr>
              <p:cNvPr id="2173" name="Google Shape;2173;p37"/>
              <p:cNvSpPr/>
              <p:nvPr/>
            </p:nvSpPr>
            <p:spPr>
              <a:xfrm>
                <a:off x="4355425" y="3555375"/>
                <a:ext cx="295000" cy="278650"/>
              </a:xfrm>
              <a:custGeom>
                <a:avLst/>
                <a:gdLst/>
                <a:ahLst/>
                <a:cxnLst/>
                <a:rect l="l" t="t" r="r" b="b"/>
                <a:pathLst>
                  <a:path w="11800" h="11146" extrusionOk="0">
                    <a:moveTo>
                      <a:pt x="5240" y="0"/>
                    </a:moveTo>
                    <a:cubicBezTo>
                      <a:pt x="5203" y="0"/>
                      <a:pt x="5168" y="1"/>
                      <a:pt x="5136" y="2"/>
                    </a:cubicBezTo>
                    <a:cubicBezTo>
                      <a:pt x="4164" y="3035"/>
                      <a:pt x="2227" y="5843"/>
                      <a:pt x="1" y="7129"/>
                    </a:cubicBezTo>
                    <a:cubicBezTo>
                      <a:pt x="165" y="7518"/>
                      <a:pt x="660" y="9699"/>
                      <a:pt x="1661" y="10523"/>
                    </a:cubicBezTo>
                    <a:cubicBezTo>
                      <a:pt x="2157" y="10931"/>
                      <a:pt x="2731" y="11145"/>
                      <a:pt x="3380" y="11145"/>
                    </a:cubicBezTo>
                    <a:cubicBezTo>
                      <a:pt x="4371" y="11145"/>
                      <a:pt x="5538" y="10645"/>
                      <a:pt x="6867" y="9566"/>
                    </a:cubicBezTo>
                    <a:cubicBezTo>
                      <a:pt x="9065" y="7779"/>
                      <a:pt x="10440" y="5245"/>
                      <a:pt x="11378" y="2507"/>
                    </a:cubicBezTo>
                    <a:cubicBezTo>
                      <a:pt x="11436" y="2343"/>
                      <a:pt x="11753" y="998"/>
                      <a:pt x="11800" y="835"/>
                    </a:cubicBezTo>
                    <a:cubicBezTo>
                      <a:pt x="10756" y="571"/>
                      <a:pt x="6514" y="0"/>
                      <a:pt x="5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7"/>
              <p:cNvSpPr/>
              <p:nvPr/>
            </p:nvSpPr>
            <p:spPr>
              <a:xfrm>
                <a:off x="4602175" y="3414050"/>
                <a:ext cx="1800" cy="1125"/>
              </a:xfrm>
              <a:custGeom>
                <a:avLst/>
                <a:gdLst/>
                <a:ahLst/>
                <a:cxnLst/>
                <a:rect l="l" t="t" r="r" b="b"/>
                <a:pathLst>
                  <a:path w="72" h="45" extrusionOk="0">
                    <a:moveTo>
                      <a:pt x="1" y="1"/>
                    </a:moveTo>
                    <a:lnTo>
                      <a:pt x="4" y="3"/>
                    </a:lnTo>
                    <a:lnTo>
                      <a:pt x="4" y="3"/>
                    </a:lnTo>
                    <a:cubicBezTo>
                      <a:pt x="3" y="2"/>
                      <a:pt x="2" y="2"/>
                      <a:pt x="1" y="1"/>
                    </a:cubicBezTo>
                    <a:close/>
                    <a:moveTo>
                      <a:pt x="4" y="3"/>
                    </a:moveTo>
                    <a:lnTo>
                      <a:pt x="4" y="3"/>
                    </a:lnTo>
                    <a:cubicBezTo>
                      <a:pt x="26" y="15"/>
                      <a:pt x="48" y="31"/>
                      <a:pt x="71" y="44"/>
                    </a:cubicBezTo>
                    <a:lnTo>
                      <a:pt x="72" y="41"/>
                    </a:lnTo>
                    <a:lnTo>
                      <a:pt x="4" y="3"/>
                    </a:lnTo>
                    <a:close/>
                  </a:path>
                </a:pathLst>
              </a:custGeom>
              <a:solidFill>
                <a:srgbClr val="C6D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7"/>
              <p:cNvSpPr/>
              <p:nvPr/>
            </p:nvSpPr>
            <p:spPr>
              <a:xfrm>
                <a:off x="4209100" y="3322050"/>
                <a:ext cx="391225" cy="508375"/>
              </a:xfrm>
              <a:custGeom>
                <a:avLst/>
                <a:gdLst/>
                <a:ahLst/>
                <a:cxnLst/>
                <a:rect l="l" t="t" r="r" b="b"/>
                <a:pathLst>
                  <a:path w="15649" h="20335" extrusionOk="0">
                    <a:moveTo>
                      <a:pt x="8394" y="1"/>
                    </a:moveTo>
                    <a:cubicBezTo>
                      <a:pt x="7663" y="1"/>
                      <a:pt x="6858" y="232"/>
                      <a:pt x="6012" y="720"/>
                    </a:cubicBezTo>
                    <a:cubicBezTo>
                      <a:pt x="2691" y="2638"/>
                      <a:pt x="0" y="7780"/>
                      <a:pt x="0" y="12208"/>
                    </a:cubicBezTo>
                    <a:cubicBezTo>
                      <a:pt x="0" y="14525"/>
                      <a:pt x="738" y="16186"/>
                      <a:pt x="1918" y="16968"/>
                    </a:cubicBezTo>
                    <a:lnTo>
                      <a:pt x="1918" y="16969"/>
                    </a:lnTo>
                    <a:lnTo>
                      <a:pt x="1927" y="16975"/>
                    </a:lnTo>
                    <a:cubicBezTo>
                      <a:pt x="2032" y="17044"/>
                      <a:pt x="2142" y="17104"/>
                      <a:pt x="2255" y="17160"/>
                    </a:cubicBezTo>
                    <a:lnTo>
                      <a:pt x="7847" y="20334"/>
                    </a:lnTo>
                    <a:lnTo>
                      <a:pt x="7848" y="20332"/>
                    </a:lnTo>
                    <a:cubicBezTo>
                      <a:pt x="6842" y="19729"/>
                      <a:pt x="6136" y="18515"/>
                      <a:pt x="5898" y="16814"/>
                    </a:cubicBezTo>
                    <a:cubicBezTo>
                      <a:pt x="5920" y="16802"/>
                      <a:pt x="5942" y="16792"/>
                      <a:pt x="5965" y="16779"/>
                    </a:cubicBezTo>
                    <a:cubicBezTo>
                      <a:pt x="5754" y="15936"/>
                      <a:pt x="5810" y="15024"/>
                      <a:pt x="5934" y="14174"/>
                    </a:cubicBezTo>
                    <a:cubicBezTo>
                      <a:pt x="6129" y="12845"/>
                      <a:pt x="6495" y="11558"/>
                      <a:pt x="7061" y="10338"/>
                    </a:cubicBezTo>
                    <a:cubicBezTo>
                      <a:pt x="7639" y="9093"/>
                      <a:pt x="8354" y="7766"/>
                      <a:pt x="9233" y="6707"/>
                    </a:cubicBezTo>
                    <a:cubicBezTo>
                      <a:pt x="9638" y="6219"/>
                      <a:pt x="10027" y="5697"/>
                      <a:pt x="10479" y="5254"/>
                    </a:cubicBezTo>
                    <a:cubicBezTo>
                      <a:pt x="10928" y="4814"/>
                      <a:pt x="11450" y="4463"/>
                      <a:pt x="11956" y="4094"/>
                    </a:cubicBezTo>
                    <a:cubicBezTo>
                      <a:pt x="11950" y="4046"/>
                      <a:pt x="11942" y="3999"/>
                      <a:pt x="11936" y="3952"/>
                    </a:cubicBezTo>
                    <a:cubicBezTo>
                      <a:pt x="12742" y="3506"/>
                      <a:pt x="13510" y="3291"/>
                      <a:pt x="14209" y="3291"/>
                    </a:cubicBezTo>
                    <a:cubicBezTo>
                      <a:pt x="14732" y="3291"/>
                      <a:pt x="15216" y="3411"/>
                      <a:pt x="15649" y="3639"/>
                    </a:cubicBezTo>
                    <a:lnTo>
                      <a:pt x="10185" y="559"/>
                    </a:lnTo>
                    <a:cubicBezTo>
                      <a:pt x="10014" y="438"/>
                      <a:pt x="9832" y="335"/>
                      <a:pt x="9642" y="252"/>
                    </a:cubicBezTo>
                    <a:lnTo>
                      <a:pt x="9630" y="245"/>
                    </a:lnTo>
                    <a:lnTo>
                      <a:pt x="9629" y="248"/>
                    </a:lnTo>
                    <a:cubicBezTo>
                      <a:pt x="9249" y="85"/>
                      <a:pt x="8835" y="1"/>
                      <a:pt x="8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7"/>
              <p:cNvSpPr/>
              <p:nvPr/>
            </p:nvSpPr>
            <p:spPr>
              <a:xfrm>
                <a:off x="4422700" y="3535900"/>
                <a:ext cx="233800" cy="215800"/>
              </a:xfrm>
              <a:custGeom>
                <a:avLst/>
                <a:gdLst/>
                <a:ahLst/>
                <a:cxnLst/>
                <a:rect l="l" t="t" r="r" b="b"/>
                <a:pathLst>
                  <a:path w="9352" h="8632" extrusionOk="0">
                    <a:moveTo>
                      <a:pt x="3210" y="0"/>
                    </a:moveTo>
                    <a:cubicBezTo>
                      <a:pt x="3210" y="0"/>
                      <a:pt x="79" y="3803"/>
                      <a:pt x="39" y="4864"/>
                    </a:cubicBezTo>
                    <a:cubicBezTo>
                      <a:pt x="1" y="5925"/>
                      <a:pt x="5" y="6922"/>
                      <a:pt x="1595" y="7796"/>
                    </a:cubicBezTo>
                    <a:cubicBezTo>
                      <a:pt x="2460" y="8272"/>
                      <a:pt x="3216" y="8631"/>
                      <a:pt x="3976" y="8631"/>
                    </a:cubicBezTo>
                    <a:cubicBezTo>
                      <a:pt x="4612" y="8631"/>
                      <a:pt x="5251" y="8380"/>
                      <a:pt x="5959" y="7733"/>
                    </a:cubicBezTo>
                    <a:cubicBezTo>
                      <a:pt x="6896" y="6879"/>
                      <a:pt x="8546" y="4586"/>
                      <a:pt x="8949" y="2866"/>
                    </a:cubicBezTo>
                    <a:cubicBezTo>
                      <a:pt x="9351" y="1146"/>
                      <a:pt x="3210" y="0"/>
                      <a:pt x="3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7"/>
              <p:cNvSpPr/>
              <p:nvPr/>
            </p:nvSpPr>
            <p:spPr>
              <a:xfrm>
                <a:off x="4600300" y="3413000"/>
                <a:ext cx="1900" cy="1075"/>
              </a:xfrm>
              <a:custGeom>
                <a:avLst/>
                <a:gdLst/>
                <a:ahLst/>
                <a:cxnLst/>
                <a:rect l="l" t="t" r="r" b="b"/>
                <a:pathLst>
                  <a:path w="76" h="43" extrusionOk="0">
                    <a:moveTo>
                      <a:pt x="1" y="1"/>
                    </a:moveTo>
                    <a:lnTo>
                      <a:pt x="76" y="43"/>
                    </a:lnTo>
                    <a:cubicBezTo>
                      <a:pt x="51" y="29"/>
                      <a:pt x="27" y="14"/>
                      <a:pt x="1" y="1"/>
                    </a:cubicBezTo>
                    <a:close/>
                  </a:path>
                </a:pathLst>
              </a:custGeom>
              <a:solidFill>
                <a:srgbClr val="A8C6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7"/>
              <p:cNvSpPr/>
              <p:nvPr/>
            </p:nvSpPr>
            <p:spPr>
              <a:xfrm>
                <a:off x="4400375" y="3408075"/>
                <a:ext cx="251850" cy="329250"/>
              </a:xfrm>
              <a:custGeom>
                <a:avLst/>
                <a:gdLst/>
                <a:ahLst/>
                <a:cxnLst/>
                <a:rect l="l" t="t" r="r" b="b"/>
                <a:pathLst>
                  <a:path w="10074" h="13170" extrusionOk="0">
                    <a:moveTo>
                      <a:pt x="6642" y="0"/>
                    </a:moveTo>
                    <a:cubicBezTo>
                      <a:pt x="6459" y="0"/>
                      <a:pt x="6268" y="19"/>
                      <a:pt x="6068" y="57"/>
                    </a:cubicBezTo>
                    <a:cubicBezTo>
                      <a:pt x="5188" y="224"/>
                      <a:pt x="3937" y="736"/>
                      <a:pt x="3960" y="976"/>
                    </a:cubicBezTo>
                    <a:cubicBezTo>
                      <a:pt x="3990" y="1270"/>
                      <a:pt x="4005" y="1578"/>
                      <a:pt x="4005" y="1898"/>
                    </a:cubicBezTo>
                    <a:cubicBezTo>
                      <a:pt x="4005" y="2513"/>
                      <a:pt x="3951" y="3143"/>
                      <a:pt x="3848" y="3777"/>
                    </a:cubicBezTo>
                    <a:cubicBezTo>
                      <a:pt x="3678" y="4905"/>
                      <a:pt x="2821" y="6513"/>
                      <a:pt x="1798" y="7855"/>
                    </a:cubicBezTo>
                    <a:cubicBezTo>
                      <a:pt x="1068" y="8812"/>
                      <a:pt x="1" y="10649"/>
                      <a:pt x="2489" y="12290"/>
                    </a:cubicBezTo>
                    <a:cubicBezTo>
                      <a:pt x="3422" y="12906"/>
                      <a:pt x="4167" y="13169"/>
                      <a:pt x="4804" y="13169"/>
                    </a:cubicBezTo>
                    <a:cubicBezTo>
                      <a:pt x="5991" y="13169"/>
                      <a:pt x="6803" y="12253"/>
                      <a:pt x="7760" y="10994"/>
                    </a:cubicBezTo>
                    <a:cubicBezTo>
                      <a:pt x="8642" y="9836"/>
                      <a:pt x="9284" y="8484"/>
                      <a:pt x="9574" y="7190"/>
                    </a:cubicBezTo>
                    <a:cubicBezTo>
                      <a:pt x="9852" y="5919"/>
                      <a:pt x="10074" y="3069"/>
                      <a:pt x="9313" y="1853"/>
                    </a:cubicBezTo>
                    <a:cubicBezTo>
                      <a:pt x="8593" y="704"/>
                      <a:pt x="7770" y="0"/>
                      <a:pt x="6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7"/>
              <p:cNvSpPr/>
              <p:nvPr/>
            </p:nvSpPr>
            <p:spPr>
              <a:xfrm>
                <a:off x="4354325" y="3404325"/>
                <a:ext cx="300625" cy="436900"/>
              </a:xfrm>
              <a:custGeom>
                <a:avLst/>
                <a:gdLst/>
                <a:ahLst/>
                <a:cxnLst/>
                <a:rect l="l" t="t" r="r" b="b"/>
                <a:pathLst>
                  <a:path w="12025" h="17476" extrusionOk="0">
                    <a:moveTo>
                      <a:pt x="8400" y="0"/>
                    </a:moveTo>
                    <a:cubicBezTo>
                      <a:pt x="7668" y="0"/>
                      <a:pt x="6861" y="232"/>
                      <a:pt x="6012" y="721"/>
                    </a:cubicBezTo>
                    <a:cubicBezTo>
                      <a:pt x="2692" y="2639"/>
                      <a:pt x="0" y="7781"/>
                      <a:pt x="0" y="12209"/>
                    </a:cubicBezTo>
                    <a:cubicBezTo>
                      <a:pt x="0" y="14603"/>
                      <a:pt x="790" y="16293"/>
                      <a:pt x="2039" y="17041"/>
                    </a:cubicBezTo>
                    <a:cubicBezTo>
                      <a:pt x="2509" y="17322"/>
                      <a:pt x="3043" y="17475"/>
                      <a:pt x="3626" y="17475"/>
                    </a:cubicBezTo>
                    <a:cubicBezTo>
                      <a:pt x="4358" y="17475"/>
                      <a:pt x="5164" y="17243"/>
                      <a:pt x="6012" y="16754"/>
                    </a:cubicBezTo>
                    <a:cubicBezTo>
                      <a:pt x="8148" y="15522"/>
                      <a:pt x="10021" y="12954"/>
                      <a:pt x="11087" y="10102"/>
                    </a:cubicBezTo>
                    <a:cubicBezTo>
                      <a:pt x="11167" y="9890"/>
                      <a:pt x="11052" y="9647"/>
                      <a:pt x="10834" y="9585"/>
                    </a:cubicBezTo>
                    <a:lnTo>
                      <a:pt x="10831" y="9584"/>
                    </a:lnTo>
                    <a:cubicBezTo>
                      <a:pt x="9828" y="12493"/>
                      <a:pt x="7951" y="15151"/>
                      <a:pt x="5802" y="16390"/>
                    </a:cubicBezTo>
                    <a:cubicBezTo>
                      <a:pt x="5038" y="16831"/>
                      <a:pt x="4306" y="17055"/>
                      <a:pt x="3626" y="17055"/>
                    </a:cubicBezTo>
                    <a:cubicBezTo>
                      <a:pt x="3104" y="17055"/>
                      <a:pt x="2634" y="16915"/>
                      <a:pt x="2222" y="16658"/>
                    </a:cubicBezTo>
                    <a:cubicBezTo>
                      <a:pt x="1097" y="15957"/>
                      <a:pt x="422" y="14364"/>
                      <a:pt x="422" y="12209"/>
                    </a:cubicBezTo>
                    <a:cubicBezTo>
                      <a:pt x="422" y="7923"/>
                      <a:pt x="3024" y="2933"/>
                      <a:pt x="6222" y="1085"/>
                    </a:cubicBezTo>
                    <a:cubicBezTo>
                      <a:pt x="6988" y="644"/>
                      <a:pt x="7720" y="420"/>
                      <a:pt x="8400" y="420"/>
                    </a:cubicBezTo>
                    <a:cubicBezTo>
                      <a:pt x="8920" y="420"/>
                      <a:pt x="9390" y="560"/>
                      <a:pt x="9801" y="816"/>
                    </a:cubicBezTo>
                    <a:cubicBezTo>
                      <a:pt x="10928" y="1517"/>
                      <a:pt x="11604" y="3110"/>
                      <a:pt x="11604" y="5267"/>
                    </a:cubicBezTo>
                    <a:cubicBezTo>
                      <a:pt x="11604" y="6599"/>
                      <a:pt x="11352" y="8000"/>
                      <a:pt x="10910" y="9353"/>
                    </a:cubicBezTo>
                    <a:cubicBezTo>
                      <a:pt x="10918" y="9355"/>
                      <a:pt x="10926" y="9356"/>
                      <a:pt x="10935" y="9356"/>
                    </a:cubicBezTo>
                    <a:cubicBezTo>
                      <a:pt x="11089" y="9356"/>
                      <a:pt x="11460" y="9045"/>
                      <a:pt x="11658" y="8302"/>
                    </a:cubicBezTo>
                    <a:cubicBezTo>
                      <a:pt x="11886" y="7445"/>
                      <a:pt x="12024" y="6110"/>
                      <a:pt x="12024" y="5267"/>
                    </a:cubicBezTo>
                    <a:cubicBezTo>
                      <a:pt x="12024" y="2871"/>
                      <a:pt x="11234" y="1181"/>
                      <a:pt x="9985" y="433"/>
                    </a:cubicBezTo>
                    <a:cubicBezTo>
                      <a:pt x="9961" y="419"/>
                      <a:pt x="9938" y="403"/>
                      <a:pt x="9915" y="390"/>
                    </a:cubicBezTo>
                    <a:lnTo>
                      <a:pt x="9840" y="348"/>
                    </a:lnTo>
                    <a:cubicBezTo>
                      <a:pt x="9406" y="120"/>
                      <a:pt x="8923" y="0"/>
                      <a:pt x="84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7"/>
              <p:cNvSpPr/>
              <p:nvPr/>
            </p:nvSpPr>
            <p:spPr>
              <a:xfrm>
                <a:off x="4462575" y="3626000"/>
                <a:ext cx="84000" cy="84025"/>
              </a:xfrm>
              <a:custGeom>
                <a:avLst/>
                <a:gdLst/>
                <a:ahLst/>
                <a:cxnLst/>
                <a:rect l="l" t="t" r="r" b="b"/>
                <a:pathLst>
                  <a:path w="3360" h="3361" extrusionOk="0">
                    <a:moveTo>
                      <a:pt x="1680" y="1"/>
                    </a:moveTo>
                    <a:cubicBezTo>
                      <a:pt x="752" y="1"/>
                      <a:pt x="1" y="753"/>
                      <a:pt x="1" y="1681"/>
                    </a:cubicBezTo>
                    <a:cubicBezTo>
                      <a:pt x="1" y="2074"/>
                      <a:pt x="136" y="2435"/>
                      <a:pt x="364" y="2722"/>
                    </a:cubicBezTo>
                    <a:lnTo>
                      <a:pt x="345" y="2743"/>
                    </a:lnTo>
                    <a:lnTo>
                      <a:pt x="594" y="2961"/>
                    </a:lnTo>
                    <a:cubicBezTo>
                      <a:pt x="887" y="3210"/>
                      <a:pt x="1266" y="3360"/>
                      <a:pt x="1680" y="3360"/>
                    </a:cubicBezTo>
                    <a:cubicBezTo>
                      <a:pt x="2608" y="3360"/>
                      <a:pt x="3359" y="2608"/>
                      <a:pt x="3359" y="1681"/>
                    </a:cubicBezTo>
                    <a:cubicBezTo>
                      <a:pt x="3359" y="1174"/>
                      <a:pt x="3134" y="720"/>
                      <a:pt x="2778" y="412"/>
                    </a:cubicBezTo>
                    <a:lnTo>
                      <a:pt x="2779" y="410"/>
                    </a:lnTo>
                    <a:lnTo>
                      <a:pt x="2497" y="163"/>
                    </a:lnTo>
                    <a:lnTo>
                      <a:pt x="2468" y="198"/>
                    </a:lnTo>
                    <a:cubicBezTo>
                      <a:pt x="2233" y="72"/>
                      <a:pt x="1965" y="1"/>
                      <a:pt x="1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7"/>
              <p:cNvSpPr/>
              <p:nvPr/>
            </p:nvSpPr>
            <p:spPr>
              <a:xfrm>
                <a:off x="4455925" y="3620175"/>
                <a:ext cx="84000" cy="84000"/>
              </a:xfrm>
              <a:custGeom>
                <a:avLst/>
                <a:gdLst/>
                <a:ahLst/>
                <a:cxnLst/>
                <a:rect l="l" t="t" r="r" b="b"/>
                <a:pathLst>
                  <a:path w="3360" h="3360" extrusionOk="0">
                    <a:moveTo>
                      <a:pt x="1680" y="0"/>
                    </a:moveTo>
                    <a:cubicBezTo>
                      <a:pt x="752" y="0"/>
                      <a:pt x="1" y="752"/>
                      <a:pt x="1" y="1680"/>
                    </a:cubicBezTo>
                    <a:cubicBezTo>
                      <a:pt x="1" y="2607"/>
                      <a:pt x="752" y="3360"/>
                      <a:pt x="1680" y="3360"/>
                    </a:cubicBezTo>
                    <a:cubicBezTo>
                      <a:pt x="2608" y="3360"/>
                      <a:pt x="3359" y="2607"/>
                      <a:pt x="3359" y="1680"/>
                    </a:cubicBezTo>
                    <a:cubicBezTo>
                      <a:pt x="3359" y="752"/>
                      <a:pt x="2608" y="0"/>
                      <a:pt x="16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7"/>
              <p:cNvSpPr/>
              <p:nvPr/>
            </p:nvSpPr>
            <p:spPr>
              <a:xfrm>
                <a:off x="4538600" y="3555150"/>
                <a:ext cx="24925" cy="24900"/>
              </a:xfrm>
              <a:custGeom>
                <a:avLst/>
                <a:gdLst/>
                <a:ahLst/>
                <a:cxnLst/>
                <a:rect l="l" t="t" r="r" b="b"/>
                <a:pathLst>
                  <a:path w="997" h="996" extrusionOk="0">
                    <a:moveTo>
                      <a:pt x="499" y="0"/>
                    </a:moveTo>
                    <a:cubicBezTo>
                      <a:pt x="224" y="0"/>
                      <a:pt x="1" y="223"/>
                      <a:pt x="1" y="499"/>
                    </a:cubicBezTo>
                    <a:cubicBezTo>
                      <a:pt x="1" y="773"/>
                      <a:pt x="224" y="996"/>
                      <a:pt x="499" y="996"/>
                    </a:cubicBezTo>
                    <a:cubicBezTo>
                      <a:pt x="773" y="996"/>
                      <a:pt x="996" y="774"/>
                      <a:pt x="996" y="499"/>
                    </a:cubicBezTo>
                    <a:cubicBezTo>
                      <a:pt x="996" y="223"/>
                      <a:pt x="773" y="0"/>
                      <a:pt x="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7"/>
              <p:cNvSpPr/>
              <p:nvPr/>
            </p:nvSpPr>
            <p:spPr>
              <a:xfrm>
                <a:off x="4560525" y="3473175"/>
                <a:ext cx="22375" cy="24050"/>
              </a:xfrm>
              <a:custGeom>
                <a:avLst/>
                <a:gdLst/>
                <a:ahLst/>
                <a:cxnLst/>
                <a:rect l="l" t="t" r="r" b="b"/>
                <a:pathLst>
                  <a:path w="895" h="962" extrusionOk="0">
                    <a:moveTo>
                      <a:pt x="363" y="0"/>
                    </a:moveTo>
                    <a:cubicBezTo>
                      <a:pt x="325" y="0"/>
                      <a:pt x="288" y="7"/>
                      <a:pt x="252" y="22"/>
                    </a:cubicBezTo>
                    <a:cubicBezTo>
                      <a:pt x="64" y="103"/>
                      <a:pt x="0" y="372"/>
                      <a:pt x="108" y="626"/>
                    </a:cubicBezTo>
                    <a:cubicBezTo>
                      <a:pt x="195" y="831"/>
                      <a:pt x="368" y="962"/>
                      <a:pt x="531" y="962"/>
                    </a:cubicBezTo>
                    <a:cubicBezTo>
                      <a:pt x="569" y="962"/>
                      <a:pt x="606" y="955"/>
                      <a:pt x="642" y="940"/>
                    </a:cubicBezTo>
                    <a:cubicBezTo>
                      <a:pt x="830" y="859"/>
                      <a:pt x="894" y="589"/>
                      <a:pt x="787" y="336"/>
                    </a:cubicBezTo>
                    <a:cubicBezTo>
                      <a:pt x="700" y="131"/>
                      <a:pt x="526" y="0"/>
                      <a:pt x="3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7"/>
              <p:cNvSpPr/>
              <p:nvPr/>
            </p:nvSpPr>
            <p:spPr>
              <a:xfrm>
                <a:off x="4466400" y="3630675"/>
                <a:ext cx="63050" cy="63000"/>
              </a:xfrm>
              <a:custGeom>
                <a:avLst/>
                <a:gdLst/>
                <a:ahLst/>
                <a:cxnLst/>
                <a:rect l="l" t="t" r="r" b="b"/>
                <a:pathLst>
                  <a:path w="2522" h="2520" extrusionOk="0">
                    <a:moveTo>
                      <a:pt x="1261" y="0"/>
                    </a:moveTo>
                    <a:cubicBezTo>
                      <a:pt x="566" y="0"/>
                      <a:pt x="1" y="564"/>
                      <a:pt x="1" y="1260"/>
                    </a:cubicBezTo>
                    <a:cubicBezTo>
                      <a:pt x="1" y="1956"/>
                      <a:pt x="566" y="2520"/>
                      <a:pt x="1261" y="2520"/>
                    </a:cubicBezTo>
                    <a:cubicBezTo>
                      <a:pt x="1956" y="2520"/>
                      <a:pt x="2521" y="1956"/>
                      <a:pt x="2521" y="1260"/>
                    </a:cubicBezTo>
                    <a:cubicBezTo>
                      <a:pt x="2521" y="564"/>
                      <a:pt x="1956" y="0"/>
                      <a:pt x="1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7"/>
              <p:cNvSpPr/>
              <p:nvPr/>
            </p:nvSpPr>
            <p:spPr>
              <a:xfrm>
                <a:off x="4187050" y="3435875"/>
                <a:ext cx="210950" cy="419775"/>
              </a:xfrm>
              <a:custGeom>
                <a:avLst/>
                <a:gdLst/>
                <a:ahLst/>
                <a:cxnLst/>
                <a:rect l="l" t="t" r="r" b="b"/>
                <a:pathLst>
                  <a:path w="8438" h="16791" extrusionOk="0">
                    <a:moveTo>
                      <a:pt x="1276" y="1"/>
                    </a:moveTo>
                    <a:cubicBezTo>
                      <a:pt x="512" y="1"/>
                      <a:pt x="0" y="702"/>
                      <a:pt x="0" y="1744"/>
                    </a:cubicBezTo>
                    <a:lnTo>
                      <a:pt x="0" y="10437"/>
                    </a:lnTo>
                    <a:cubicBezTo>
                      <a:pt x="0" y="11783"/>
                      <a:pt x="829" y="13358"/>
                      <a:pt x="1847" y="13946"/>
                    </a:cubicBezTo>
                    <a:lnTo>
                      <a:pt x="6366" y="16554"/>
                    </a:lnTo>
                    <a:cubicBezTo>
                      <a:pt x="6638" y="16710"/>
                      <a:pt x="6906" y="16791"/>
                      <a:pt x="7163" y="16791"/>
                    </a:cubicBezTo>
                    <a:cubicBezTo>
                      <a:pt x="7540" y="16791"/>
                      <a:pt x="7873" y="16613"/>
                      <a:pt x="8102" y="16292"/>
                    </a:cubicBezTo>
                    <a:cubicBezTo>
                      <a:pt x="8322" y="15984"/>
                      <a:pt x="8437" y="15554"/>
                      <a:pt x="8437" y="15048"/>
                    </a:cubicBezTo>
                    <a:lnTo>
                      <a:pt x="8437" y="6355"/>
                    </a:lnTo>
                    <a:cubicBezTo>
                      <a:pt x="8437" y="5008"/>
                      <a:pt x="7609" y="3434"/>
                      <a:pt x="6591" y="2847"/>
                    </a:cubicBezTo>
                    <a:lnTo>
                      <a:pt x="2073" y="238"/>
                    </a:lnTo>
                    <a:cubicBezTo>
                      <a:pt x="1801" y="81"/>
                      <a:pt x="1532" y="1"/>
                      <a:pt x="12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7"/>
              <p:cNvSpPr/>
              <p:nvPr/>
            </p:nvSpPr>
            <p:spPr>
              <a:xfrm>
                <a:off x="4169175" y="3440100"/>
                <a:ext cx="59550" cy="44550"/>
              </a:xfrm>
              <a:custGeom>
                <a:avLst/>
                <a:gdLst/>
                <a:ahLst/>
                <a:cxnLst/>
                <a:rect l="l" t="t" r="r" b="b"/>
                <a:pathLst>
                  <a:path w="2382" h="1782" extrusionOk="0">
                    <a:moveTo>
                      <a:pt x="1397" y="1"/>
                    </a:moveTo>
                    <a:lnTo>
                      <a:pt x="1" y="837"/>
                    </a:lnTo>
                    <a:lnTo>
                      <a:pt x="444" y="1782"/>
                    </a:lnTo>
                    <a:lnTo>
                      <a:pt x="1584" y="1782"/>
                    </a:lnTo>
                    <a:lnTo>
                      <a:pt x="2381" y="844"/>
                    </a:lnTo>
                    <a:lnTo>
                      <a:pt x="13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7"/>
              <p:cNvSpPr/>
              <p:nvPr/>
            </p:nvSpPr>
            <p:spPr>
              <a:xfrm>
                <a:off x="4333200" y="3832625"/>
                <a:ext cx="48650" cy="39625"/>
              </a:xfrm>
              <a:custGeom>
                <a:avLst/>
                <a:gdLst/>
                <a:ahLst/>
                <a:cxnLst/>
                <a:rect l="l" t="t" r="r" b="b"/>
                <a:pathLst>
                  <a:path w="1946" h="1585" extrusionOk="0">
                    <a:moveTo>
                      <a:pt x="1487" y="0"/>
                    </a:moveTo>
                    <a:lnTo>
                      <a:pt x="0" y="323"/>
                    </a:lnTo>
                    <a:cubicBezTo>
                      <a:pt x="23" y="408"/>
                      <a:pt x="501" y="1585"/>
                      <a:pt x="501" y="1585"/>
                    </a:cubicBezTo>
                    <a:lnTo>
                      <a:pt x="1946" y="729"/>
                    </a:lnTo>
                    <a:lnTo>
                      <a:pt x="14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7"/>
              <p:cNvSpPr/>
              <p:nvPr/>
            </p:nvSpPr>
            <p:spPr>
              <a:xfrm>
                <a:off x="4149775" y="3458150"/>
                <a:ext cx="210950" cy="419725"/>
              </a:xfrm>
              <a:custGeom>
                <a:avLst/>
                <a:gdLst/>
                <a:ahLst/>
                <a:cxnLst/>
                <a:rect l="l" t="t" r="r" b="b"/>
                <a:pathLst>
                  <a:path w="8438" h="16789" extrusionOk="0">
                    <a:moveTo>
                      <a:pt x="1275" y="0"/>
                    </a:moveTo>
                    <a:cubicBezTo>
                      <a:pt x="513" y="0"/>
                      <a:pt x="1" y="700"/>
                      <a:pt x="1" y="1742"/>
                    </a:cubicBezTo>
                    <a:lnTo>
                      <a:pt x="1" y="10435"/>
                    </a:lnTo>
                    <a:cubicBezTo>
                      <a:pt x="1" y="11782"/>
                      <a:pt x="829" y="13356"/>
                      <a:pt x="1847" y="13944"/>
                    </a:cubicBezTo>
                    <a:lnTo>
                      <a:pt x="6365" y="16552"/>
                    </a:lnTo>
                    <a:cubicBezTo>
                      <a:pt x="6637" y="16710"/>
                      <a:pt x="6906" y="16789"/>
                      <a:pt x="7162" y="16789"/>
                    </a:cubicBezTo>
                    <a:cubicBezTo>
                      <a:pt x="7541" y="16789"/>
                      <a:pt x="7874" y="16613"/>
                      <a:pt x="8102" y="16292"/>
                    </a:cubicBezTo>
                    <a:cubicBezTo>
                      <a:pt x="8321" y="15983"/>
                      <a:pt x="8438" y="15552"/>
                      <a:pt x="8438" y="15047"/>
                    </a:cubicBezTo>
                    <a:lnTo>
                      <a:pt x="8438" y="6354"/>
                    </a:lnTo>
                    <a:cubicBezTo>
                      <a:pt x="8438" y="5008"/>
                      <a:pt x="7609" y="3433"/>
                      <a:pt x="6591" y="2845"/>
                    </a:cubicBezTo>
                    <a:lnTo>
                      <a:pt x="2072" y="236"/>
                    </a:lnTo>
                    <a:cubicBezTo>
                      <a:pt x="1800" y="80"/>
                      <a:pt x="1533" y="0"/>
                      <a:pt x="1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7"/>
              <p:cNvSpPr/>
              <p:nvPr/>
            </p:nvSpPr>
            <p:spPr>
              <a:xfrm>
                <a:off x="4155425" y="3463750"/>
                <a:ext cx="199675" cy="408500"/>
              </a:xfrm>
              <a:custGeom>
                <a:avLst/>
                <a:gdLst/>
                <a:ahLst/>
                <a:cxnLst/>
                <a:rect l="l" t="t" r="r" b="b"/>
                <a:pathLst>
                  <a:path w="7987" h="16340" extrusionOk="0">
                    <a:moveTo>
                      <a:pt x="1050" y="0"/>
                    </a:moveTo>
                    <a:cubicBezTo>
                      <a:pt x="434" y="0"/>
                      <a:pt x="0" y="570"/>
                      <a:pt x="0" y="1518"/>
                    </a:cubicBezTo>
                    <a:lnTo>
                      <a:pt x="0" y="10211"/>
                    </a:lnTo>
                    <a:cubicBezTo>
                      <a:pt x="0" y="11483"/>
                      <a:pt x="780" y="12974"/>
                      <a:pt x="1734" y="13525"/>
                    </a:cubicBezTo>
                    <a:lnTo>
                      <a:pt x="6253" y="16133"/>
                    </a:lnTo>
                    <a:cubicBezTo>
                      <a:pt x="6495" y="16273"/>
                      <a:pt x="6727" y="16340"/>
                      <a:pt x="6937" y="16340"/>
                    </a:cubicBezTo>
                    <a:cubicBezTo>
                      <a:pt x="7553" y="16340"/>
                      <a:pt x="7987" y="15771"/>
                      <a:pt x="7987" y="14823"/>
                    </a:cubicBezTo>
                    <a:lnTo>
                      <a:pt x="7987" y="6130"/>
                    </a:lnTo>
                    <a:cubicBezTo>
                      <a:pt x="7987" y="4857"/>
                      <a:pt x="7206" y="3367"/>
                      <a:pt x="6253" y="2816"/>
                    </a:cubicBezTo>
                    <a:lnTo>
                      <a:pt x="1734" y="207"/>
                    </a:lnTo>
                    <a:cubicBezTo>
                      <a:pt x="1491" y="67"/>
                      <a:pt x="1260" y="0"/>
                      <a:pt x="10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7"/>
              <p:cNvSpPr/>
              <p:nvPr/>
            </p:nvSpPr>
            <p:spPr>
              <a:xfrm>
                <a:off x="4180275" y="3499325"/>
                <a:ext cx="146975" cy="301825"/>
              </a:xfrm>
              <a:custGeom>
                <a:avLst/>
                <a:gdLst/>
                <a:ahLst/>
                <a:cxnLst/>
                <a:rect l="l" t="t" r="r" b="b"/>
                <a:pathLst>
                  <a:path w="5879" h="12073" extrusionOk="0">
                    <a:moveTo>
                      <a:pt x="0" y="1"/>
                    </a:moveTo>
                    <a:lnTo>
                      <a:pt x="0" y="8678"/>
                    </a:lnTo>
                    <a:lnTo>
                      <a:pt x="5878" y="12073"/>
                    </a:lnTo>
                    <a:lnTo>
                      <a:pt x="5878" y="3396"/>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7"/>
              <p:cNvSpPr/>
              <p:nvPr/>
            </p:nvSpPr>
            <p:spPr>
              <a:xfrm>
                <a:off x="4239875" y="3782500"/>
                <a:ext cx="19725" cy="28650"/>
              </a:xfrm>
              <a:custGeom>
                <a:avLst/>
                <a:gdLst/>
                <a:ahLst/>
                <a:cxnLst/>
                <a:rect l="l" t="t" r="r" b="b"/>
                <a:pathLst>
                  <a:path w="789" h="1146" extrusionOk="0">
                    <a:moveTo>
                      <a:pt x="239" y="0"/>
                    </a:moveTo>
                    <a:cubicBezTo>
                      <a:pt x="98" y="0"/>
                      <a:pt x="0" y="129"/>
                      <a:pt x="0" y="346"/>
                    </a:cubicBezTo>
                    <a:cubicBezTo>
                      <a:pt x="0" y="636"/>
                      <a:pt x="177" y="972"/>
                      <a:pt x="395" y="1098"/>
                    </a:cubicBezTo>
                    <a:cubicBezTo>
                      <a:pt x="450" y="1130"/>
                      <a:pt x="503" y="1146"/>
                      <a:pt x="551" y="1146"/>
                    </a:cubicBezTo>
                    <a:cubicBezTo>
                      <a:pt x="690" y="1146"/>
                      <a:pt x="788" y="1016"/>
                      <a:pt x="788" y="801"/>
                    </a:cubicBezTo>
                    <a:cubicBezTo>
                      <a:pt x="788" y="510"/>
                      <a:pt x="612" y="173"/>
                      <a:pt x="395" y="47"/>
                    </a:cubicBezTo>
                    <a:cubicBezTo>
                      <a:pt x="339" y="15"/>
                      <a:pt x="286"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7"/>
              <p:cNvSpPr/>
              <p:nvPr/>
            </p:nvSpPr>
            <p:spPr>
              <a:xfrm>
                <a:off x="4196325" y="3543025"/>
                <a:ext cx="50350" cy="88225"/>
              </a:xfrm>
              <a:custGeom>
                <a:avLst/>
                <a:gdLst/>
                <a:ahLst/>
                <a:cxnLst/>
                <a:rect l="l" t="t" r="r" b="b"/>
                <a:pathLst>
                  <a:path w="2014" h="3529" extrusionOk="0">
                    <a:moveTo>
                      <a:pt x="211" y="0"/>
                    </a:moveTo>
                    <a:cubicBezTo>
                      <a:pt x="87" y="0"/>
                      <a:pt x="0" y="115"/>
                      <a:pt x="0" y="304"/>
                    </a:cubicBezTo>
                    <a:lnTo>
                      <a:pt x="0" y="2061"/>
                    </a:lnTo>
                    <a:cubicBezTo>
                      <a:pt x="0" y="2316"/>
                      <a:pt x="157" y="2615"/>
                      <a:pt x="348" y="2726"/>
                    </a:cubicBezTo>
                    <a:lnTo>
                      <a:pt x="1665" y="3487"/>
                    </a:lnTo>
                    <a:cubicBezTo>
                      <a:pt x="1714" y="3515"/>
                      <a:pt x="1760" y="3528"/>
                      <a:pt x="1803" y="3528"/>
                    </a:cubicBezTo>
                    <a:cubicBezTo>
                      <a:pt x="1926" y="3528"/>
                      <a:pt x="2013" y="3413"/>
                      <a:pt x="2013" y="3223"/>
                    </a:cubicBezTo>
                    <a:lnTo>
                      <a:pt x="2013" y="1468"/>
                    </a:lnTo>
                    <a:cubicBezTo>
                      <a:pt x="2013" y="1212"/>
                      <a:pt x="1857" y="912"/>
                      <a:pt x="1665" y="801"/>
                    </a:cubicBezTo>
                    <a:lnTo>
                      <a:pt x="348" y="42"/>
                    </a:lnTo>
                    <a:cubicBezTo>
                      <a:pt x="299" y="14"/>
                      <a:pt x="253" y="0"/>
                      <a:pt x="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7"/>
              <p:cNvSpPr/>
              <p:nvPr/>
            </p:nvSpPr>
            <p:spPr>
              <a:xfrm>
                <a:off x="4260875" y="3580050"/>
                <a:ext cx="50350" cy="88200"/>
              </a:xfrm>
              <a:custGeom>
                <a:avLst/>
                <a:gdLst/>
                <a:ahLst/>
                <a:cxnLst/>
                <a:rect l="l" t="t" r="r" b="b"/>
                <a:pathLst>
                  <a:path w="2014" h="3528" extrusionOk="0">
                    <a:moveTo>
                      <a:pt x="211" y="0"/>
                    </a:moveTo>
                    <a:cubicBezTo>
                      <a:pt x="88" y="0"/>
                      <a:pt x="1" y="115"/>
                      <a:pt x="1" y="305"/>
                    </a:cubicBezTo>
                    <a:lnTo>
                      <a:pt x="1" y="2060"/>
                    </a:lnTo>
                    <a:cubicBezTo>
                      <a:pt x="1" y="2316"/>
                      <a:pt x="157" y="2616"/>
                      <a:pt x="348" y="2726"/>
                    </a:cubicBezTo>
                    <a:lnTo>
                      <a:pt x="1665" y="3486"/>
                    </a:lnTo>
                    <a:cubicBezTo>
                      <a:pt x="1713" y="3515"/>
                      <a:pt x="1760" y="3528"/>
                      <a:pt x="1802" y="3528"/>
                    </a:cubicBezTo>
                    <a:cubicBezTo>
                      <a:pt x="1926" y="3528"/>
                      <a:pt x="2014" y="3413"/>
                      <a:pt x="2014" y="3223"/>
                    </a:cubicBezTo>
                    <a:lnTo>
                      <a:pt x="2014" y="1468"/>
                    </a:lnTo>
                    <a:cubicBezTo>
                      <a:pt x="2014" y="1212"/>
                      <a:pt x="1856" y="912"/>
                      <a:pt x="1665" y="803"/>
                    </a:cubicBezTo>
                    <a:lnTo>
                      <a:pt x="348" y="42"/>
                    </a:lnTo>
                    <a:cubicBezTo>
                      <a:pt x="300" y="13"/>
                      <a:pt x="253"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7"/>
              <p:cNvSpPr/>
              <p:nvPr/>
            </p:nvSpPr>
            <p:spPr>
              <a:xfrm>
                <a:off x="4196325" y="3634200"/>
                <a:ext cx="50350" cy="88200"/>
              </a:xfrm>
              <a:custGeom>
                <a:avLst/>
                <a:gdLst/>
                <a:ahLst/>
                <a:cxnLst/>
                <a:rect l="l" t="t" r="r" b="b"/>
                <a:pathLst>
                  <a:path w="2014" h="3528" extrusionOk="0">
                    <a:moveTo>
                      <a:pt x="211" y="0"/>
                    </a:moveTo>
                    <a:cubicBezTo>
                      <a:pt x="87" y="0"/>
                      <a:pt x="0" y="115"/>
                      <a:pt x="0" y="305"/>
                    </a:cubicBezTo>
                    <a:lnTo>
                      <a:pt x="0" y="2060"/>
                    </a:lnTo>
                    <a:cubicBezTo>
                      <a:pt x="0" y="2316"/>
                      <a:pt x="157" y="2616"/>
                      <a:pt x="348" y="2727"/>
                    </a:cubicBezTo>
                    <a:lnTo>
                      <a:pt x="1665" y="3486"/>
                    </a:lnTo>
                    <a:cubicBezTo>
                      <a:pt x="1714" y="3515"/>
                      <a:pt x="1761" y="3528"/>
                      <a:pt x="1803" y="3528"/>
                    </a:cubicBezTo>
                    <a:cubicBezTo>
                      <a:pt x="1926" y="3528"/>
                      <a:pt x="2013" y="3414"/>
                      <a:pt x="2013" y="3224"/>
                    </a:cubicBezTo>
                    <a:lnTo>
                      <a:pt x="2013" y="1468"/>
                    </a:lnTo>
                    <a:cubicBezTo>
                      <a:pt x="2013" y="1212"/>
                      <a:pt x="1857" y="913"/>
                      <a:pt x="1665" y="802"/>
                    </a:cubicBezTo>
                    <a:lnTo>
                      <a:pt x="348" y="41"/>
                    </a:lnTo>
                    <a:cubicBezTo>
                      <a:pt x="299" y="14"/>
                      <a:pt x="253"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7"/>
              <p:cNvSpPr/>
              <p:nvPr/>
            </p:nvSpPr>
            <p:spPr>
              <a:xfrm>
                <a:off x="4260875" y="3671225"/>
                <a:ext cx="50350" cy="88200"/>
              </a:xfrm>
              <a:custGeom>
                <a:avLst/>
                <a:gdLst/>
                <a:ahLst/>
                <a:cxnLst/>
                <a:rect l="l" t="t" r="r" b="b"/>
                <a:pathLst>
                  <a:path w="2014" h="3528" extrusionOk="0">
                    <a:moveTo>
                      <a:pt x="211" y="0"/>
                    </a:moveTo>
                    <a:cubicBezTo>
                      <a:pt x="88" y="0"/>
                      <a:pt x="1" y="114"/>
                      <a:pt x="1" y="305"/>
                    </a:cubicBezTo>
                    <a:lnTo>
                      <a:pt x="1" y="2061"/>
                    </a:lnTo>
                    <a:cubicBezTo>
                      <a:pt x="1" y="2316"/>
                      <a:pt x="157" y="2616"/>
                      <a:pt x="348" y="2726"/>
                    </a:cubicBezTo>
                    <a:lnTo>
                      <a:pt x="1665" y="3486"/>
                    </a:lnTo>
                    <a:cubicBezTo>
                      <a:pt x="1714" y="3514"/>
                      <a:pt x="1760" y="3528"/>
                      <a:pt x="1803" y="3528"/>
                    </a:cubicBezTo>
                    <a:cubicBezTo>
                      <a:pt x="1926" y="3528"/>
                      <a:pt x="2014" y="3414"/>
                      <a:pt x="2014" y="3224"/>
                    </a:cubicBezTo>
                    <a:lnTo>
                      <a:pt x="2014" y="1467"/>
                    </a:lnTo>
                    <a:cubicBezTo>
                      <a:pt x="2014" y="1212"/>
                      <a:pt x="1856" y="913"/>
                      <a:pt x="1665" y="802"/>
                    </a:cubicBezTo>
                    <a:lnTo>
                      <a:pt x="348" y="41"/>
                    </a:lnTo>
                    <a:cubicBezTo>
                      <a:pt x="300" y="14"/>
                      <a:pt x="254" y="0"/>
                      <a:pt x="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7"/>
              <p:cNvSpPr/>
              <p:nvPr/>
            </p:nvSpPr>
            <p:spPr>
              <a:xfrm>
                <a:off x="4368375" y="3641375"/>
                <a:ext cx="32250" cy="41575"/>
              </a:xfrm>
              <a:custGeom>
                <a:avLst/>
                <a:gdLst/>
                <a:ahLst/>
                <a:cxnLst/>
                <a:rect l="l" t="t" r="r" b="b"/>
                <a:pathLst>
                  <a:path w="1290" h="1663" extrusionOk="0">
                    <a:moveTo>
                      <a:pt x="680" y="1"/>
                    </a:moveTo>
                    <a:cubicBezTo>
                      <a:pt x="622" y="1"/>
                      <a:pt x="558" y="19"/>
                      <a:pt x="491" y="58"/>
                    </a:cubicBezTo>
                    <a:cubicBezTo>
                      <a:pt x="220" y="214"/>
                      <a:pt x="1" y="633"/>
                      <a:pt x="1" y="994"/>
                    </a:cubicBezTo>
                    <a:cubicBezTo>
                      <a:pt x="1" y="1189"/>
                      <a:pt x="66" y="1324"/>
                      <a:pt x="169" y="1385"/>
                    </a:cubicBezTo>
                    <a:lnTo>
                      <a:pt x="168" y="1387"/>
                    </a:lnTo>
                    <a:lnTo>
                      <a:pt x="659" y="1662"/>
                    </a:lnTo>
                    <a:lnTo>
                      <a:pt x="813" y="1347"/>
                    </a:lnTo>
                    <a:lnTo>
                      <a:pt x="637" y="1246"/>
                    </a:lnTo>
                    <a:cubicBezTo>
                      <a:pt x="825" y="1059"/>
                      <a:pt x="964" y="755"/>
                      <a:pt x="976" y="473"/>
                    </a:cubicBezTo>
                    <a:lnTo>
                      <a:pt x="1172" y="587"/>
                    </a:lnTo>
                    <a:lnTo>
                      <a:pt x="1289" y="301"/>
                    </a:lnTo>
                    <a:lnTo>
                      <a:pt x="813" y="33"/>
                    </a:lnTo>
                    <a:lnTo>
                      <a:pt x="811" y="36"/>
                    </a:lnTo>
                    <a:cubicBezTo>
                      <a:pt x="772" y="13"/>
                      <a:pt x="728"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7"/>
              <p:cNvSpPr/>
              <p:nvPr/>
            </p:nvSpPr>
            <p:spPr>
              <a:xfrm>
                <a:off x="4380275" y="3648025"/>
                <a:ext cx="24500" cy="35600"/>
              </a:xfrm>
              <a:custGeom>
                <a:avLst/>
                <a:gdLst/>
                <a:ahLst/>
                <a:cxnLst/>
                <a:rect l="l" t="t" r="r" b="b"/>
                <a:pathLst>
                  <a:path w="980" h="1424" extrusionOk="0">
                    <a:moveTo>
                      <a:pt x="685" y="0"/>
                    </a:moveTo>
                    <a:cubicBezTo>
                      <a:pt x="625" y="0"/>
                      <a:pt x="559" y="19"/>
                      <a:pt x="490" y="59"/>
                    </a:cubicBezTo>
                    <a:cubicBezTo>
                      <a:pt x="219" y="216"/>
                      <a:pt x="1" y="634"/>
                      <a:pt x="1" y="995"/>
                    </a:cubicBezTo>
                    <a:cubicBezTo>
                      <a:pt x="1" y="1263"/>
                      <a:pt x="122" y="1424"/>
                      <a:pt x="295" y="1424"/>
                    </a:cubicBezTo>
                    <a:cubicBezTo>
                      <a:pt x="355" y="1424"/>
                      <a:pt x="421" y="1405"/>
                      <a:pt x="490" y="1365"/>
                    </a:cubicBezTo>
                    <a:cubicBezTo>
                      <a:pt x="761" y="1209"/>
                      <a:pt x="980" y="790"/>
                      <a:pt x="980" y="429"/>
                    </a:cubicBezTo>
                    <a:cubicBezTo>
                      <a:pt x="980" y="161"/>
                      <a:pt x="858"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7"/>
              <p:cNvSpPr/>
              <p:nvPr/>
            </p:nvSpPr>
            <p:spPr>
              <a:xfrm>
                <a:off x="4384525" y="3653275"/>
                <a:ext cx="17750" cy="25825"/>
              </a:xfrm>
              <a:custGeom>
                <a:avLst/>
                <a:gdLst/>
                <a:ahLst/>
                <a:cxnLst/>
                <a:rect l="l" t="t" r="r" b="b"/>
                <a:pathLst>
                  <a:path w="710" h="1033" extrusionOk="0">
                    <a:moveTo>
                      <a:pt x="496" y="0"/>
                    </a:moveTo>
                    <a:cubicBezTo>
                      <a:pt x="453" y="0"/>
                      <a:pt x="405" y="14"/>
                      <a:pt x="355" y="43"/>
                    </a:cubicBezTo>
                    <a:cubicBezTo>
                      <a:pt x="159" y="156"/>
                      <a:pt x="0" y="461"/>
                      <a:pt x="0" y="722"/>
                    </a:cubicBezTo>
                    <a:cubicBezTo>
                      <a:pt x="0" y="917"/>
                      <a:pt x="88" y="1033"/>
                      <a:pt x="214" y="1033"/>
                    </a:cubicBezTo>
                    <a:cubicBezTo>
                      <a:pt x="257" y="1033"/>
                      <a:pt x="305" y="1019"/>
                      <a:pt x="355" y="990"/>
                    </a:cubicBezTo>
                    <a:cubicBezTo>
                      <a:pt x="551" y="877"/>
                      <a:pt x="710" y="573"/>
                      <a:pt x="710" y="311"/>
                    </a:cubicBezTo>
                    <a:cubicBezTo>
                      <a:pt x="710" y="117"/>
                      <a:pt x="622"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7"/>
              <p:cNvSpPr/>
              <p:nvPr/>
            </p:nvSpPr>
            <p:spPr>
              <a:xfrm>
                <a:off x="4378250" y="3618925"/>
                <a:ext cx="7200" cy="10450"/>
              </a:xfrm>
              <a:custGeom>
                <a:avLst/>
                <a:gdLst/>
                <a:ahLst/>
                <a:cxnLst/>
                <a:rect l="l" t="t" r="r" b="b"/>
                <a:pathLst>
                  <a:path w="288" h="418" extrusionOk="0">
                    <a:moveTo>
                      <a:pt x="201" y="0"/>
                    </a:moveTo>
                    <a:cubicBezTo>
                      <a:pt x="183" y="0"/>
                      <a:pt x="164" y="6"/>
                      <a:pt x="144" y="18"/>
                    </a:cubicBezTo>
                    <a:cubicBezTo>
                      <a:pt x="64" y="63"/>
                      <a:pt x="0" y="186"/>
                      <a:pt x="0" y="292"/>
                    </a:cubicBezTo>
                    <a:cubicBezTo>
                      <a:pt x="0" y="370"/>
                      <a:pt x="36" y="417"/>
                      <a:pt x="87" y="417"/>
                    </a:cubicBezTo>
                    <a:cubicBezTo>
                      <a:pt x="104" y="417"/>
                      <a:pt x="124" y="412"/>
                      <a:pt x="144" y="400"/>
                    </a:cubicBezTo>
                    <a:cubicBezTo>
                      <a:pt x="223" y="355"/>
                      <a:pt x="287" y="232"/>
                      <a:pt x="287" y="126"/>
                    </a:cubicBezTo>
                    <a:cubicBezTo>
                      <a:pt x="287" y="47"/>
                      <a:pt x="25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7"/>
              <p:cNvSpPr/>
              <p:nvPr/>
            </p:nvSpPr>
            <p:spPr>
              <a:xfrm>
                <a:off x="4371550" y="3694550"/>
                <a:ext cx="20575" cy="104075"/>
              </a:xfrm>
              <a:custGeom>
                <a:avLst/>
                <a:gdLst/>
                <a:ahLst/>
                <a:cxnLst/>
                <a:rect l="l" t="t" r="r" b="b"/>
                <a:pathLst>
                  <a:path w="823" h="4163" extrusionOk="0">
                    <a:moveTo>
                      <a:pt x="574" y="0"/>
                    </a:moveTo>
                    <a:cubicBezTo>
                      <a:pt x="524" y="0"/>
                      <a:pt x="469" y="16"/>
                      <a:pt x="412" y="49"/>
                    </a:cubicBezTo>
                    <a:cubicBezTo>
                      <a:pt x="185" y="180"/>
                      <a:pt x="1" y="533"/>
                      <a:pt x="1" y="835"/>
                    </a:cubicBezTo>
                    <a:lnTo>
                      <a:pt x="1" y="3803"/>
                    </a:lnTo>
                    <a:cubicBezTo>
                      <a:pt x="1" y="4027"/>
                      <a:pt x="103" y="4162"/>
                      <a:pt x="249" y="4162"/>
                    </a:cubicBezTo>
                    <a:cubicBezTo>
                      <a:pt x="299" y="4162"/>
                      <a:pt x="354" y="4147"/>
                      <a:pt x="412" y="4113"/>
                    </a:cubicBezTo>
                    <a:cubicBezTo>
                      <a:pt x="638" y="3984"/>
                      <a:pt x="823" y="3630"/>
                      <a:pt x="823" y="3328"/>
                    </a:cubicBezTo>
                    <a:lnTo>
                      <a:pt x="823" y="360"/>
                    </a:lnTo>
                    <a:cubicBezTo>
                      <a:pt x="823" y="135"/>
                      <a:pt x="720"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01" name="Google Shape;2201;p37"/>
          <p:cNvGrpSpPr/>
          <p:nvPr/>
        </p:nvGrpSpPr>
        <p:grpSpPr>
          <a:xfrm>
            <a:off x="6378218" y="2960880"/>
            <a:ext cx="2135612" cy="1945980"/>
            <a:chOff x="351068" y="727875"/>
            <a:chExt cx="1808155" cy="1647600"/>
          </a:xfrm>
        </p:grpSpPr>
        <p:sp>
          <p:nvSpPr>
            <p:cNvPr id="2202" name="Google Shape;2202;p37"/>
            <p:cNvSpPr/>
            <p:nvPr/>
          </p:nvSpPr>
          <p:spPr>
            <a:xfrm>
              <a:off x="511624" y="727875"/>
              <a:ext cx="1647600" cy="164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3" name="Google Shape;2203;p37"/>
            <p:cNvGrpSpPr/>
            <p:nvPr/>
          </p:nvGrpSpPr>
          <p:grpSpPr>
            <a:xfrm>
              <a:off x="351068" y="1218433"/>
              <a:ext cx="1669384" cy="965793"/>
              <a:chOff x="351068" y="1218433"/>
              <a:chExt cx="1669384" cy="965793"/>
            </a:xfrm>
          </p:grpSpPr>
          <p:grpSp>
            <p:nvGrpSpPr>
              <p:cNvPr id="2204" name="Google Shape;2204;p37"/>
              <p:cNvGrpSpPr/>
              <p:nvPr/>
            </p:nvGrpSpPr>
            <p:grpSpPr>
              <a:xfrm>
                <a:off x="351068" y="1218433"/>
                <a:ext cx="1669384" cy="965793"/>
                <a:chOff x="1257700" y="2369700"/>
                <a:chExt cx="644475" cy="372850"/>
              </a:xfrm>
            </p:grpSpPr>
            <p:sp>
              <p:nvSpPr>
                <p:cNvPr id="2205" name="Google Shape;2205;p37"/>
                <p:cNvSpPr/>
                <p:nvPr/>
              </p:nvSpPr>
              <p:spPr>
                <a:xfrm>
                  <a:off x="1664900" y="2632025"/>
                  <a:ext cx="550" cy="650"/>
                </a:xfrm>
                <a:custGeom>
                  <a:avLst/>
                  <a:gdLst/>
                  <a:ahLst/>
                  <a:cxnLst/>
                  <a:rect l="l" t="t" r="r" b="b"/>
                  <a:pathLst>
                    <a:path w="22" h="26" extrusionOk="0">
                      <a:moveTo>
                        <a:pt x="11" y="1"/>
                      </a:moveTo>
                      <a:lnTo>
                        <a:pt x="1" y="20"/>
                      </a:lnTo>
                      <a:cubicBezTo>
                        <a:pt x="4" y="22"/>
                        <a:pt x="7" y="23"/>
                        <a:pt x="11" y="25"/>
                      </a:cubicBezTo>
                      <a:lnTo>
                        <a:pt x="22" y="7"/>
                      </a:lnTo>
                      <a:lnTo>
                        <a:pt x="11" y="1"/>
                      </a:lnTo>
                      <a:close/>
                    </a:path>
                  </a:pathLst>
                </a:custGeom>
                <a:solidFill>
                  <a:srgbClr val="FFC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7"/>
                <p:cNvSpPr/>
                <p:nvPr/>
              </p:nvSpPr>
              <p:spPr>
                <a:xfrm>
                  <a:off x="1284875" y="2513100"/>
                  <a:ext cx="209650" cy="197600"/>
                </a:xfrm>
                <a:custGeom>
                  <a:avLst/>
                  <a:gdLst/>
                  <a:ahLst/>
                  <a:cxnLst/>
                  <a:rect l="l" t="t" r="r" b="b"/>
                  <a:pathLst>
                    <a:path w="8386" h="7904" extrusionOk="0">
                      <a:moveTo>
                        <a:pt x="6828" y="0"/>
                      </a:moveTo>
                      <a:cubicBezTo>
                        <a:pt x="5378" y="352"/>
                        <a:pt x="3671" y="598"/>
                        <a:pt x="2042" y="695"/>
                      </a:cubicBezTo>
                      <a:cubicBezTo>
                        <a:pt x="1484" y="727"/>
                        <a:pt x="556" y="913"/>
                        <a:pt x="0" y="954"/>
                      </a:cubicBezTo>
                      <a:cubicBezTo>
                        <a:pt x="40" y="1018"/>
                        <a:pt x="1892" y="3806"/>
                        <a:pt x="1996" y="4209"/>
                      </a:cubicBezTo>
                      <a:cubicBezTo>
                        <a:pt x="2206" y="5019"/>
                        <a:pt x="2295" y="5858"/>
                        <a:pt x="2305" y="6694"/>
                      </a:cubicBezTo>
                      <a:cubicBezTo>
                        <a:pt x="2308" y="7079"/>
                        <a:pt x="1912" y="7519"/>
                        <a:pt x="1882" y="7904"/>
                      </a:cubicBezTo>
                      <a:cubicBezTo>
                        <a:pt x="2521" y="7821"/>
                        <a:pt x="3516" y="7647"/>
                        <a:pt x="4126" y="7529"/>
                      </a:cubicBezTo>
                      <a:cubicBezTo>
                        <a:pt x="4922" y="7378"/>
                        <a:pt x="5722" y="7227"/>
                        <a:pt x="6587" y="7176"/>
                      </a:cubicBezTo>
                      <a:cubicBezTo>
                        <a:pt x="6838" y="7161"/>
                        <a:pt x="7090" y="7154"/>
                        <a:pt x="7343" y="7154"/>
                      </a:cubicBezTo>
                      <a:cubicBezTo>
                        <a:pt x="7652" y="7154"/>
                        <a:pt x="7962" y="7164"/>
                        <a:pt x="8270" y="7179"/>
                      </a:cubicBezTo>
                      <a:cubicBezTo>
                        <a:pt x="8309" y="7182"/>
                        <a:pt x="8347" y="7184"/>
                        <a:pt x="8386" y="7186"/>
                      </a:cubicBezTo>
                      <a:lnTo>
                        <a:pt x="6828" y="0"/>
                      </a:lnTo>
                      <a:close/>
                    </a:path>
                  </a:pathLst>
                </a:custGeom>
                <a:solidFill>
                  <a:srgbClr val="FF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7"/>
                <p:cNvSpPr/>
                <p:nvPr/>
              </p:nvSpPr>
              <p:spPr>
                <a:xfrm>
                  <a:off x="1389900" y="2369700"/>
                  <a:ext cx="282500" cy="351300"/>
                </a:xfrm>
                <a:custGeom>
                  <a:avLst/>
                  <a:gdLst/>
                  <a:ahLst/>
                  <a:cxnLst/>
                  <a:rect l="l" t="t" r="r" b="b"/>
                  <a:pathLst>
                    <a:path w="11300" h="14052" extrusionOk="0">
                      <a:moveTo>
                        <a:pt x="10924" y="1"/>
                      </a:moveTo>
                      <a:cubicBezTo>
                        <a:pt x="10833" y="1"/>
                        <a:pt x="10738" y="27"/>
                        <a:pt x="10654" y="57"/>
                      </a:cubicBezTo>
                      <a:cubicBezTo>
                        <a:pt x="10448" y="130"/>
                        <a:pt x="10243" y="215"/>
                        <a:pt x="10040" y="296"/>
                      </a:cubicBezTo>
                      <a:cubicBezTo>
                        <a:pt x="9115" y="661"/>
                        <a:pt x="8249" y="1189"/>
                        <a:pt x="7331" y="1521"/>
                      </a:cubicBezTo>
                      <a:cubicBezTo>
                        <a:pt x="6374" y="1869"/>
                        <a:pt x="4328" y="2680"/>
                        <a:pt x="4328" y="2680"/>
                      </a:cubicBezTo>
                      <a:cubicBezTo>
                        <a:pt x="4328" y="2680"/>
                        <a:pt x="1420" y="4570"/>
                        <a:pt x="1071" y="6621"/>
                      </a:cubicBezTo>
                      <a:cubicBezTo>
                        <a:pt x="936" y="7410"/>
                        <a:pt x="869" y="8178"/>
                        <a:pt x="724" y="8943"/>
                      </a:cubicBezTo>
                      <a:cubicBezTo>
                        <a:pt x="617" y="9503"/>
                        <a:pt x="330" y="10013"/>
                        <a:pt x="170" y="10560"/>
                      </a:cubicBezTo>
                      <a:cubicBezTo>
                        <a:pt x="9" y="11108"/>
                        <a:pt x="0" y="11760"/>
                        <a:pt x="382" y="12184"/>
                      </a:cubicBezTo>
                      <a:cubicBezTo>
                        <a:pt x="591" y="12415"/>
                        <a:pt x="888" y="12545"/>
                        <a:pt x="1183" y="12646"/>
                      </a:cubicBezTo>
                      <a:cubicBezTo>
                        <a:pt x="1698" y="12820"/>
                        <a:pt x="5107" y="13372"/>
                        <a:pt x="5545" y="13568"/>
                      </a:cubicBezTo>
                      <a:cubicBezTo>
                        <a:pt x="6160" y="13842"/>
                        <a:pt x="7562" y="13990"/>
                        <a:pt x="8729" y="14052"/>
                      </a:cubicBezTo>
                      <a:lnTo>
                        <a:pt x="8729" y="10339"/>
                      </a:lnTo>
                      <a:lnTo>
                        <a:pt x="10487" y="10339"/>
                      </a:lnTo>
                      <a:lnTo>
                        <a:pt x="10487" y="5908"/>
                      </a:lnTo>
                      <a:cubicBezTo>
                        <a:pt x="9911" y="5692"/>
                        <a:pt x="9074" y="5387"/>
                        <a:pt x="8823" y="5300"/>
                      </a:cubicBezTo>
                      <a:cubicBezTo>
                        <a:pt x="8477" y="5178"/>
                        <a:pt x="8240" y="4886"/>
                        <a:pt x="8188" y="4521"/>
                      </a:cubicBezTo>
                      <a:cubicBezTo>
                        <a:pt x="8075" y="3715"/>
                        <a:pt x="8752" y="3140"/>
                        <a:pt x="9380" y="2778"/>
                      </a:cubicBezTo>
                      <a:cubicBezTo>
                        <a:pt x="10059" y="2388"/>
                        <a:pt x="10913" y="2049"/>
                        <a:pt x="11208" y="1253"/>
                      </a:cubicBezTo>
                      <a:cubicBezTo>
                        <a:pt x="11284" y="1050"/>
                        <a:pt x="11300" y="837"/>
                        <a:pt x="11294" y="623"/>
                      </a:cubicBezTo>
                      <a:cubicBezTo>
                        <a:pt x="11288" y="456"/>
                        <a:pt x="11290" y="250"/>
                        <a:pt x="11179" y="114"/>
                      </a:cubicBezTo>
                      <a:cubicBezTo>
                        <a:pt x="11111" y="30"/>
                        <a:pt x="11020" y="1"/>
                        <a:pt x="10924" y="1"/>
                      </a:cubicBezTo>
                      <a:close/>
                    </a:path>
                  </a:pathLst>
                </a:custGeom>
                <a:solidFill>
                  <a:srgbClr val="F8C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7"/>
                <p:cNvSpPr/>
                <p:nvPr/>
              </p:nvSpPr>
              <p:spPr>
                <a:xfrm>
                  <a:off x="1501250" y="2492000"/>
                  <a:ext cx="400925" cy="248475"/>
                </a:xfrm>
                <a:custGeom>
                  <a:avLst/>
                  <a:gdLst/>
                  <a:ahLst/>
                  <a:cxnLst/>
                  <a:rect l="l" t="t" r="r" b="b"/>
                  <a:pathLst>
                    <a:path w="16037" h="9939" extrusionOk="0">
                      <a:moveTo>
                        <a:pt x="3146" y="1"/>
                      </a:moveTo>
                      <a:cubicBezTo>
                        <a:pt x="2579" y="1"/>
                        <a:pt x="2028" y="168"/>
                        <a:pt x="1490" y="349"/>
                      </a:cubicBezTo>
                      <a:cubicBezTo>
                        <a:pt x="989" y="519"/>
                        <a:pt x="492" y="703"/>
                        <a:pt x="0" y="900"/>
                      </a:cubicBezTo>
                      <a:lnTo>
                        <a:pt x="0" y="8470"/>
                      </a:lnTo>
                      <a:cubicBezTo>
                        <a:pt x="2031" y="8896"/>
                        <a:pt x="3734" y="9679"/>
                        <a:pt x="5785" y="9938"/>
                      </a:cubicBezTo>
                      <a:lnTo>
                        <a:pt x="6043" y="8219"/>
                      </a:lnTo>
                      <a:lnTo>
                        <a:pt x="6295" y="8219"/>
                      </a:lnTo>
                      <a:cubicBezTo>
                        <a:pt x="6276" y="8164"/>
                        <a:pt x="6278" y="8105"/>
                        <a:pt x="6316" y="8061"/>
                      </a:cubicBezTo>
                      <a:cubicBezTo>
                        <a:pt x="6998" y="8116"/>
                        <a:pt x="7741" y="8212"/>
                        <a:pt x="8383" y="8212"/>
                      </a:cubicBezTo>
                      <a:cubicBezTo>
                        <a:pt x="8789" y="8212"/>
                        <a:pt x="9155" y="8174"/>
                        <a:pt x="9438" y="8063"/>
                      </a:cubicBezTo>
                      <a:cubicBezTo>
                        <a:pt x="10170" y="7778"/>
                        <a:pt x="9777" y="6416"/>
                        <a:pt x="9777" y="6416"/>
                      </a:cubicBezTo>
                      <a:cubicBezTo>
                        <a:pt x="9030" y="6352"/>
                        <a:pt x="8290" y="6259"/>
                        <a:pt x="7606" y="5964"/>
                      </a:cubicBezTo>
                      <a:cubicBezTo>
                        <a:pt x="7734" y="5733"/>
                        <a:pt x="8042" y="5689"/>
                        <a:pt x="8305" y="5686"/>
                      </a:cubicBezTo>
                      <a:cubicBezTo>
                        <a:pt x="8352" y="5685"/>
                        <a:pt x="8398" y="5685"/>
                        <a:pt x="8445" y="5685"/>
                      </a:cubicBezTo>
                      <a:cubicBezTo>
                        <a:pt x="9372" y="5685"/>
                        <a:pt x="10298" y="5817"/>
                        <a:pt x="11225" y="5817"/>
                      </a:cubicBezTo>
                      <a:cubicBezTo>
                        <a:pt x="11340" y="5817"/>
                        <a:pt x="11455" y="5815"/>
                        <a:pt x="11569" y="5811"/>
                      </a:cubicBezTo>
                      <a:cubicBezTo>
                        <a:pt x="12230" y="5785"/>
                        <a:pt x="13389" y="5574"/>
                        <a:pt x="13984" y="5296"/>
                      </a:cubicBezTo>
                      <a:lnTo>
                        <a:pt x="13796" y="3772"/>
                      </a:lnTo>
                      <a:cubicBezTo>
                        <a:pt x="12065" y="3647"/>
                        <a:pt x="10059" y="3575"/>
                        <a:pt x="8392" y="3094"/>
                      </a:cubicBezTo>
                      <a:lnTo>
                        <a:pt x="8392" y="3094"/>
                      </a:lnTo>
                      <a:cubicBezTo>
                        <a:pt x="9394" y="3250"/>
                        <a:pt x="10458" y="3309"/>
                        <a:pt x="11483" y="3309"/>
                      </a:cubicBezTo>
                      <a:cubicBezTo>
                        <a:pt x="12768" y="3309"/>
                        <a:pt x="13991" y="3217"/>
                        <a:pt x="14949" y="3108"/>
                      </a:cubicBezTo>
                      <a:cubicBezTo>
                        <a:pt x="15251" y="3073"/>
                        <a:pt x="15572" y="3001"/>
                        <a:pt x="15780" y="2779"/>
                      </a:cubicBezTo>
                      <a:cubicBezTo>
                        <a:pt x="15988" y="2557"/>
                        <a:pt x="16036" y="1728"/>
                        <a:pt x="15557" y="1415"/>
                      </a:cubicBezTo>
                      <a:cubicBezTo>
                        <a:pt x="15132" y="1138"/>
                        <a:pt x="14425" y="1058"/>
                        <a:pt x="13573" y="1058"/>
                      </a:cubicBezTo>
                      <a:cubicBezTo>
                        <a:pt x="12409" y="1058"/>
                        <a:pt x="10973" y="1208"/>
                        <a:pt x="9616" y="1208"/>
                      </a:cubicBezTo>
                      <a:cubicBezTo>
                        <a:pt x="9436" y="1208"/>
                        <a:pt x="9257" y="1205"/>
                        <a:pt x="9080" y="1199"/>
                      </a:cubicBezTo>
                      <a:cubicBezTo>
                        <a:pt x="8466" y="1178"/>
                        <a:pt x="7906" y="826"/>
                        <a:pt x="7304" y="707"/>
                      </a:cubicBezTo>
                      <a:cubicBezTo>
                        <a:pt x="6641" y="576"/>
                        <a:pt x="5961" y="562"/>
                        <a:pt x="5299" y="430"/>
                      </a:cubicBezTo>
                      <a:cubicBezTo>
                        <a:pt x="4585" y="286"/>
                        <a:pt x="3891" y="5"/>
                        <a:pt x="3164" y="1"/>
                      </a:cubicBezTo>
                      <a:cubicBezTo>
                        <a:pt x="3158" y="1"/>
                        <a:pt x="3152" y="1"/>
                        <a:pt x="3146" y="1"/>
                      </a:cubicBezTo>
                      <a:close/>
                    </a:path>
                  </a:pathLst>
                </a:custGeom>
                <a:solidFill>
                  <a:srgbClr val="FFC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7"/>
                <p:cNvSpPr/>
                <p:nvPr/>
              </p:nvSpPr>
              <p:spPr>
                <a:xfrm>
                  <a:off x="1829525" y="2585475"/>
                  <a:ext cx="36000" cy="40700"/>
                </a:xfrm>
                <a:custGeom>
                  <a:avLst/>
                  <a:gdLst/>
                  <a:ahLst/>
                  <a:cxnLst/>
                  <a:rect l="l" t="t" r="r" b="b"/>
                  <a:pathLst>
                    <a:path w="1440" h="1628" extrusionOk="0">
                      <a:moveTo>
                        <a:pt x="646" y="0"/>
                      </a:moveTo>
                      <a:cubicBezTo>
                        <a:pt x="368" y="0"/>
                        <a:pt x="99" y="110"/>
                        <a:pt x="61" y="354"/>
                      </a:cubicBezTo>
                      <a:cubicBezTo>
                        <a:pt x="1" y="738"/>
                        <a:pt x="30" y="1199"/>
                        <a:pt x="263" y="1513"/>
                      </a:cubicBezTo>
                      <a:cubicBezTo>
                        <a:pt x="327" y="1598"/>
                        <a:pt x="432" y="1628"/>
                        <a:pt x="546" y="1628"/>
                      </a:cubicBezTo>
                      <a:cubicBezTo>
                        <a:pt x="745" y="1628"/>
                        <a:pt x="970" y="1536"/>
                        <a:pt x="1032" y="1500"/>
                      </a:cubicBezTo>
                      <a:cubicBezTo>
                        <a:pt x="1247" y="1373"/>
                        <a:pt x="1417" y="1148"/>
                        <a:pt x="1437" y="823"/>
                      </a:cubicBezTo>
                      <a:cubicBezTo>
                        <a:pt x="1438" y="801"/>
                        <a:pt x="1440" y="779"/>
                        <a:pt x="1440" y="757"/>
                      </a:cubicBezTo>
                      <a:cubicBezTo>
                        <a:pt x="1438" y="523"/>
                        <a:pt x="1371" y="366"/>
                        <a:pt x="1225" y="205"/>
                      </a:cubicBezTo>
                      <a:cubicBezTo>
                        <a:pt x="1105" y="73"/>
                        <a:pt x="872" y="0"/>
                        <a:pt x="646" y="0"/>
                      </a:cubicBezTo>
                      <a:close/>
                    </a:path>
                  </a:pathLst>
                </a:custGeom>
                <a:solidFill>
                  <a:srgbClr val="FFC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7"/>
                <p:cNvSpPr/>
                <p:nvPr/>
              </p:nvSpPr>
              <p:spPr>
                <a:xfrm>
                  <a:off x="1501250" y="2492000"/>
                  <a:ext cx="389025" cy="194375"/>
                </a:xfrm>
                <a:custGeom>
                  <a:avLst/>
                  <a:gdLst/>
                  <a:ahLst/>
                  <a:cxnLst/>
                  <a:rect l="l" t="t" r="r" b="b"/>
                  <a:pathLst>
                    <a:path w="15561" h="7775" extrusionOk="0">
                      <a:moveTo>
                        <a:pt x="3146" y="1"/>
                      </a:moveTo>
                      <a:cubicBezTo>
                        <a:pt x="2579" y="1"/>
                        <a:pt x="2028" y="168"/>
                        <a:pt x="1490" y="349"/>
                      </a:cubicBezTo>
                      <a:cubicBezTo>
                        <a:pt x="989" y="520"/>
                        <a:pt x="492" y="703"/>
                        <a:pt x="0" y="900"/>
                      </a:cubicBezTo>
                      <a:lnTo>
                        <a:pt x="0" y="7775"/>
                      </a:lnTo>
                      <a:cubicBezTo>
                        <a:pt x="123" y="7641"/>
                        <a:pt x="256" y="7516"/>
                        <a:pt x="402" y="7402"/>
                      </a:cubicBezTo>
                      <a:cubicBezTo>
                        <a:pt x="2078" y="6070"/>
                        <a:pt x="4126" y="5749"/>
                        <a:pt x="6176" y="5749"/>
                      </a:cubicBezTo>
                      <a:cubicBezTo>
                        <a:pt x="6708" y="5749"/>
                        <a:pt x="7240" y="5770"/>
                        <a:pt x="7765" y="5801"/>
                      </a:cubicBezTo>
                      <a:cubicBezTo>
                        <a:pt x="7916" y="5710"/>
                        <a:pt x="8122" y="5688"/>
                        <a:pt x="8305" y="5686"/>
                      </a:cubicBezTo>
                      <a:cubicBezTo>
                        <a:pt x="8354" y="5685"/>
                        <a:pt x="8404" y="5685"/>
                        <a:pt x="8453" y="5685"/>
                      </a:cubicBezTo>
                      <a:cubicBezTo>
                        <a:pt x="8988" y="5685"/>
                        <a:pt x="9522" y="5729"/>
                        <a:pt x="10057" y="5766"/>
                      </a:cubicBezTo>
                      <a:cubicBezTo>
                        <a:pt x="10151" y="5538"/>
                        <a:pt x="10303" y="5345"/>
                        <a:pt x="10511" y="5224"/>
                      </a:cubicBezTo>
                      <a:cubicBezTo>
                        <a:pt x="11353" y="4700"/>
                        <a:pt x="12328" y="4407"/>
                        <a:pt x="12980" y="3716"/>
                      </a:cubicBezTo>
                      <a:cubicBezTo>
                        <a:pt x="11456" y="3615"/>
                        <a:pt x="9804" y="3500"/>
                        <a:pt x="8392" y="3094"/>
                      </a:cubicBezTo>
                      <a:lnTo>
                        <a:pt x="8392" y="3094"/>
                      </a:lnTo>
                      <a:cubicBezTo>
                        <a:pt x="9394" y="3250"/>
                        <a:pt x="10458" y="3309"/>
                        <a:pt x="11482" y="3309"/>
                      </a:cubicBezTo>
                      <a:cubicBezTo>
                        <a:pt x="12438" y="3309"/>
                        <a:pt x="13359" y="3258"/>
                        <a:pt x="14162" y="3187"/>
                      </a:cubicBezTo>
                      <a:cubicBezTo>
                        <a:pt x="14908" y="2724"/>
                        <a:pt x="15560" y="2142"/>
                        <a:pt x="15253" y="1266"/>
                      </a:cubicBezTo>
                      <a:cubicBezTo>
                        <a:pt x="14828" y="1108"/>
                        <a:pt x="14246" y="1058"/>
                        <a:pt x="13573" y="1058"/>
                      </a:cubicBezTo>
                      <a:cubicBezTo>
                        <a:pt x="12408" y="1058"/>
                        <a:pt x="10973" y="1208"/>
                        <a:pt x="9616" y="1208"/>
                      </a:cubicBezTo>
                      <a:cubicBezTo>
                        <a:pt x="9436" y="1208"/>
                        <a:pt x="9258" y="1205"/>
                        <a:pt x="9081" y="1199"/>
                      </a:cubicBezTo>
                      <a:cubicBezTo>
                        <a:pt x="8466" y="1178"/>
                        <a:pt x="7907" y="826"/>
                        <a:pt x="7304" y="707"/>
                      </a:cubicBezTo>
                      <a:cubicBezTo>
                        <a:pt x="6641" y="576"/>
                        <a:pt x="5961" y="562"/>
                        <a:pt x="5299" y="430"/>
                      </a:cubicBezTo>
                      <a:cubicBezTo>
                        <a:pt x="4585" y="286"/>
                        <a:pt x="3891" y="5"/>
                        <a:pt x="3164" y="1"/>
                      </a:cubicBezTo>
                      <a:cubicBezTo>
                        <a:pt x="3158" y="1"/>
                        <a:pt x="3152" y="1"/>
                        <a:pt x="3146" y="1"/>
                      </a:cubicBezTo>
                      <a:close/>
                    </a:path>
                  </a:pathLst>
                </a:custGeom>
                <a:solidFill>
                  <a:srgbClr val="FF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7"/>
                <p:cNvSpPr/>
                <p:nvPr/>
              </p:nvSpPr>
              <p:spPr>
                <a:xfrm>
                  <a:off x="1501250" y="2635700"/>
                  <a:ext cx="203525" cy="81700"/>
                </a:xfrm>
                <a:custGeom>
                  <a:avLst/>
                  <a:gdLst/>
                  <a:ahLst/>
                  <a:cxnLst/>
                  <a:rect l="l" t="t" r="r" b="b"/>
                  <a:pathLst>
                    <a:path w="8141" h="3268" extrusionOk="0">
                      <a:moveTo>
                        <a:pt x="6176" y="1"/>
                      </a:moveTo>
                      <a:cubicBezTo>
                        <a:pt x="4126" y="1"/>
                        <a:pt x="2078" y="322"/>
                        <a:pt x="402" y="1654"/>
                      </a:cubicBezTo>
                      <a:cubicBezTo>
                        <a:pt x="256" y="1768"/>
                        <a:pt x="123" y="1894"/>
                        <a:pt x="0" y="2027"/>
                      </a:cubicBezTo>
                      <a:lnTo>
                        <a:pt x="0" y="2722"/>
                      </a:lnTo>
                      <a:cubicBezTo>
                        <a:pt x="716" y="2873"/>
                        <a:pt x="1391" y="3068"/>
                        <a:pt x="2055" y="3267"/>
                      </a:cubicBezTo>
                      <a:cubicBezTo>
                        <a:pt x="2800" y="2136"/>
                        <a:pt x="4032" y="1228"/>
                        <a:pt x="5423" y="1228"/>
                      </a:cubicBezTo>
                      <a:cubicBezTo>
                        <a:pt x="5553" y="1228"/>
                        <a:pt x="5684" y="1236"/>
                        <a:pt x="5816" y="1252"/>
                      </a:cubicBezTo>
                      <a:cubicBezTo>
                        <a:pt x="5879" y="1274"/>
                        <a:pt x="5964" y="1295"/>
                        <a:pt x="6006" y="1337"/>
                      </a:cubicBezTo>
                      <a:cubicBezTo>
                        <a:pt x="6129" y="1542"/>
                        <a:pt x="6193" y="1848"/>
                        <a:pt x="5983" y="2040"/>
                      </a:cubicBezTo>
                      <a:cubicBezTo>
                        <a:pt x="6196" y="2047"/>
                        <a:pt x="6413" y="2157"/>
                        <a:pt x="6530" y="2331"/>
                      </a:cubicBezTo>
                      <a:cubicBezTo>
                        <a:pt x="6689" y="2345"/>
                        <a:pt x="6850" y="2362"/>
                        <a:pt x="7012" y="2377"/>
                      </a:cubicBezTo>
                      <a:cubicBezTo>
                        <a:pt x="7012" y="2339"/>
                        <a:pt x="7015" y="2303"/>
                        <a:pt x="7022" y="2267"/>
                      </a:cubicBezTo>
                      <a:cubicBezTo>
                        <a:pt x="7085" y="1887"/>
                        <a:pt x="7529" y="1696"/>
                        <a:pt x="7825" y="1443"/>
                      </a:cubicBezTo>
                      <a:cubicBezTo>
                        <a:pt x="8114" y="1190"/>
                        <a:pt x="8141" y="691"/>
                        <a:pt x="7932" y="339"/>
                      </a:cubicBezTo>
                      <a:cubicBezTo>
                        <a:pt x="7822" y="302"/>
                        <a:pt x="7714" y="261"/>
                        <a:pt x="7606" y="216"/>
                      </a:cubicBezTo>
                      <a:cubicBezTo>
                        <a:pt x="7645" y="146"/>
                        <a:pt x="7700" y="93"/>
                        <a:pt x="7765" y="53"/>
                      </a:cubicBezTo>
                      <a:cubicBezTo>
                        <a:pt x="7240" y="22"/>
                        <a:pt x="6708" y="1"/>
                        <a:pt x="6176" y="1"/>
                      </a:cubicBezTo>
                      <a:close/>
                    </a:path>
                  </a:pathLst>
                </a:custGeom>
                <a:solidFill>
                  <a:srgbClr val="FF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7"/>
                <p:cNvSpPr/>
                <p:nvPr/>
              </p:nvSpPr>
              <p:spPr>
                <a:xfrm>
                  <a:off x="1552625" y="2666375"/>
                  <a:ext cx="103450" cy="64400"/>
                </a:xfrm>
                <a:custGeom>
                  <a:avLst/>
                  <a:gdLst/>
                  <a:ahLst/>
                  <a:cxnLst/>
                  <a:rect l="l" t="t" r="r" b="b"/>
                  <a:pathLst>
                    <a:path w="4138" h="2576" extrusionOk="0">
                      <a:moveTo>
                        <a:pt x="3368" y="1"/>
                      </a:moveTo>
                      <a:cubicBezTo>
                        <a:pt x="1977" y="1"/>
                        <a:pt x="745" y="909"/>
                        <a:pt x="0" y="2040"/>
                      </a:cubicBezTo>
                      <a:cubicBezTo>
                        <a:pt x="609" y="2225"/>
                        <a:pt x="1209" y="2412"/>
                        <a:pt x="1822" y="2576"/>
                      </a:cubicBezTo>
                      <a:cubicBezTo>
                        <a:pt x="1831" y="2528"/>
                        <a:pt x="1843" y="2481"/>
                        <a:pt x="1857" y="2436"/>
                      </a:cubicBezTo>
                      <a:cubicBezTo>
                        <a:pt x="2026" y="1928"/>
                        <a:pt x="2598" y="1781"/>
                        <a:pt x="2978" y="1422"/>
                      </a:cubicBezTo>
                      <a:cubicBezTo>
                        <a:pt x="3210" y="1188"/>
                        <a:pt x="3422" y="914"/>
                        <a:pt x="3760" y="829"/>
                      </a:cubicBezTo>
                      <a:cubicBezTo>
                        <a:pt x="3806" y="817"/>
                        <a:pt x="3853" y="812"/>
                        <a:pt x="3900" y="812"/>
                      </a:cubicBezTo>
                      <a:cubicBezTo>
                        <a:pt x="3910" y="812"/>
                        <a:pt x="3919" y="812"/>
                        <a:pt x="3928" y="813"/>
                      </a:cubicBezTo>
                      <a:cubicBezTo>
                        <a:pt x="4137" y="621"/>
                        <a:pt x="4074" y="315"/>
                        <a:pt x="3951" y="110"/>
                      </a:cubicBezTo>
                      <a:cubicBezTo>
                        <a:pt x="3908" y="68"/>
                        <a:pt x="3824" y="46"/>
                        <a:pt x="3760" y="25"/>
                      </a:cubicBezTo>
                      <a:lnTo>
                        <a:pt x="3761" y="25"/>
                      </a:lnTo>
                      <a:cubicBezTo>
                        <a:pt x="3629" y="9"/>
                        <a:pt x="3498" y="1"/>
                        <a:pt x="3368" y="1"/>
                      </a:cubicBezTo>
                      <a:close/>
                    </a:path>
                  </a:pathLst>
                </a:custGeom>
                <a:solidFill>
                  <a:srgbClr val="FF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7"/>
                <p:cNvSpPr/>
                <p:nvPr/>
              </p:nvSpPr>
              <p:spPr>
                <a:xfrm>
                  <a:off x="1869475" y="2520850"/>
                  <a:ext cx="6375" cy="34825"/>
                </a:xfrm>
                <a:custGeom>
                  <a:avLst/>
                  <a:gdLst/>
                  <a:ahLst/>
                  <a:cxnLst/>
                  <a:rect l="l" t="t" r="r" b="b"/>
                  <a:pathLst>
                    <a:path w="255" h="1393" extrusionOk="0">
                      <a:moveTo>
                        <a:pt x="255" y="1"/>
                      </a:moveTo>
                      <a:cubicBezTo>
                        <a:pt x="254" y="129"/>
                        <a:pt x="171" y="257"/>
                        <a:pt x="3" y="354"/>
                      </a:cubicBezTo>
                      <a:lnTo>
                        <a:pt x="0" y="1393"/>
                      </a:lnTo>
                      <a:cubicBezTo>
                        <a:pt x="167" y="1295"/>
                        <a:pt x="251" y="1166"/>
                        <a:pt x="251" y="1038"/>
                      </a:cubicBezTo>
                      <a:lnTo>
                        <a:pt x="25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7"/>
                <p:cNvSpPr/>
                <p:nvPr/>
              </p:nvSpPr>
              <p:spPr>
                <a:xfrm>
                  <a:off x="1869475" y="2520850"/>
                  <a:ext cx="6375" cy="34825"/>
                </a:xfrm>
                <a:custGeom>
                  <a:avLst/>
                  <a:gdLst/>
                  <a:ahLst/>
                  <a:cxnLst/>
                  <a:rect l="l" t="t" r="r" b="b"/>
                  <a:pathLst>
                    <a:path w="255" h="1393" extrusionOk="0">
                      <a:moveTo>
                        <a:pt x="255" y="1"/>
                      </a:moveTo>
                      <a:cubicBezTo>
                        <a:pt x="254" y="129"/>
                        <a:pt x="171" y="257"/>
                        <a:pt x="3" y="354"/>
                      </a:cubicBezTo>
                      <a:lnTo>
                        <a:pt x="0" y="1393"/>
                      </a:lnTo>
                      <a:cubicBezTo>
                        <a:pt x="167" y="1295"/>
                        <a:pt x="251" y="1166"/>
                        <a:pt x="251" y="1038"/>
                      </a:cubicBezTo>
                      <a:lnTo>
                        <a:pt x="25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7"/>
                <p:cNvSpPr/>
                <p:nvPr/>
              </p:nvSpPr>
              <p:spPr>
                <a:xfrm>
                  <a:off x="1353250" y="2609525"/>
                  <a:ext cx="6500" cy="34900"/>
                </a:xfrm>
                <a:custGeom>
                  <a:avLst/>
                  <a:gdLst/>
                  <a:ahLst/>
                  <a:cxnLst/>
                  <a:rect l="l" t="t" r="r" b="b"/>
                  <a:pathLst>
                    <a:path w="260" h="1396" extrusionOk="0">
                      <a:moveTo>
                        <a:pt x="4" y="0"/>
                      </a:moveTo>
                      <a:lnTo>
                        <a:pt x="0" y="1037"/>
                      </a:lnTo>
                      <a:cubicBezTo>
                        <a:pt x="0" y="1167"/>
                        <a:pt x="86" y="1298"/>
                        <a:pt x="257" y="1396"/>
                      </a:cubicBezTo>
                      <a:lnTo>
                        <a:pt x="259" y="358"/>
                      </a:lnTo>
                      <a:cubicBezTo>
                        <a:pt x="89" y="260"/>
                        <a:pt x="4" y="130"/>
                        <a:pt x="4" y="0"/>
                      </a:cubicBezTo>
                      <a:close/>
                    </a:path>
                  </a:pathLst>
                </a:custGeom>
                <a:solidFill>
                  <a:srgbClr val="B3B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7"/>
                <p:cNvSpPr/>
                <p:nvPr/>
              </p:nvSpPr>
              <p:spPr>
                <a:xfrm>
                  <a:off x="1353250" y="2609525"/>
                  <a:ext cx="6500" cy="34900"/>
                </a:xfrm>
                <a:custGeom>
                  <a:avLst/>
                  <a:gdLst/>
                  <a:ahLst/>
                  <a:cxnLst/>
                  <a:rect l="l" t="t" r="r" b="b"/>
                  <a:pathLst>
                    <a:path w="260" h="1396" extrusionOk="0">
                      <a:moveTo>
                        <a:pt x="4" y="0"/>
                      </a:moveTo>
                      <a:lnTo>
                        <a:pt x="0" y="1037"/>
                      </a:lnTo>
                      <a:cubicBezTo>
                        <a:pt x="0" y="1167"/>
                        <a:pt x="86" y="1298"/>
                        <a:pt x="257" y="1396"/>
                      </a:cubicBezTo>
                      <a:lnTo>
                        <a:pt x="259" y="358"/>
                      </a:lnTo>
                      <a:cubicBezTo>
                        <a:pt x="89" y="260"/>
                        <a:pt x="4" y="130"/>
                        <a:pt x="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7"/>
                <p:cNvSpPr/>
                <p:nvPr/>
              </p:nvSpPr>
              <p:spPr>
                <a:xfrm>
                  <a:off x="1553950" y="2529700"/>
                  <a:ext cx="315600" cy="209175"/>
                </a:xfrm>
                <a:custGeom>
                  <a:avLst/>
                  <a:gdLst/>
                  <a:ahLst/>
                  <a:cxnLst/>
                  <a:rect l="l" t="t" r="r" b="b"/>
                  <a:pathLst>
                    <a:path w="12624" h="8367" extrusionOk="0">
                      <a:moveTo>
                        <a:pt x="12624" y="0"/>
                      </a:moveTo>
                      <a:lnTo>
                        <a:pt x="4" y="7329"/>
                      </a:lnTo>
                      <a:lnTo>
                        <a:pt x="1" y="8366"/>
                      </a:lnTo>
                      <a:lnTo>
                        <a:pt x="12621" y="1039"/>
                      </a:lnTo>
                      <a:lnTo>
                        <a:pt x="126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7"/>
                <p:cNvSpPr/>
                <p:nvPr/>
              </p:nvSpPr>
              <p:spPr>
                <a:xfrm>
                  <a:off x="1359675" y="2618475"/>
                  <a:ext cx="163650" cy="120400"/>
                </a:xfrm>
                <a:custGeom>
                  <a:avLst/>
                  <a:gdLst/>
                  <a:ahLst/>
                  <a:cxnLst/>
                  <a:rect l="l" t="t" r="r" b="b"/>
                  <a:pathLst>
                    <a:path w="6546" h="4816" extrusionOk="0">
                      <a:moveTo>
                        <a:pt x="2" y="0"/>
                      </a:moveTo>
                      <a:lnTo>
                        <a:pt x="0" y="1038"/>
                      </a:lnTo>
                      <a:lnTo>
                        <a:pt x="6542" y="4815"/>
                      </a:lnTo>
                      <a:lnTo>
                        <a:pt x="6545" y="3778"/>
                      </a:lnTo>
                      <a:lnTo>
                        <a:pt x="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7"/>
                <p:cNvSpPr/>
                <p:nvPr/>
              </p:nvSpPr>
              <p:spPr>
                <a:xfrm>
                  <a:off x="1523200" y="2712900"/>
                  <a:ext cx="30875" cy="29650"/>
                </a:xfrm>
                <a:custGeom>
                  <a:avLst/>
                  <a:gdLst/>
                  <a:ahLst/>
                  <a:cxnLst/>
                  <a:rect l="l" t="t" r="r" b="b"/>
                  <a:pathLst>
                    <a:path w="1235" h="1186" extrusionOk="0">
                      <a:moveTo>
                        <a:pt x="4" y="1"/>
                      </a:moveTo>
                      <a:lnTo>
                        <a:pt x="1" y="1038"/>
                      </a:lnTo>
                      <a:cubicBezTo>
                        <a:pt x="171" y="1136"/>
                        <a:pt x="394" y="1185"/>
                        <a:pt x="617" y="1185"/>
                      </a:cubicBezTo>
                      <a:cubicBezTo>
                        <a:pt x="840" y="1185"/>
                        <a:pt x="1062" y="1136"/>
                        <a:pt x="1231" y="1038"/>
                      </a:cubicBezTo>
                      <a:lnTo>
                        <a:pt x="1234" y="1"/>
                      </a:lnTo>
                      <a:lnTo>
                        <a:pt x="1234" y="1"/>
                      </a:lnTo>
                      <a:cubicBezTo>
                        <a:pt x="1066" y="99"/>
                        <a:pt x="843" y="148"/>
                        <a:pt x="620" y="148"/>
                      </a:cubicBezTo>
                      <a:cubicBezTo>
                        <a:pt x="397" y="148"/>
                        <a:pt x="174" y="99"/>
                        <a:pt x="4" y="1"/>
                      </a:cubicBezTo>
                      <a:close/>
                    </a:path>
                  </a:pathLst>
                </a:custGeom>
                <a:solidFill>
                  <a:srgbClr val="E8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7"/>
                <p:cNvSpPr/>
                <p:nvPr/>
              </p:nvSpPr>
              <p:spPr>
                <a:xfrm>
                  <a:off x="1523200" y="2712900"/>
                  <a:ext cx="30875" cy="29650"/>
                </a:xfrm>
                <a:custGeom>
                  <a:avLst/>
                  <a:gdLst/>
                  <a:ahLst/>
                  <a:cxnLst/>
                  <a:rect l="l" t="t" r="r" b="b"/>
                  <a:pathLst>
                    <a:path w="1235" h="1186" extrusionOk="0">
                      <a:moveTo>
                        <a:pt x="4" y="1"/>
                      </a:moveTo>
                      <a:lnTo>
                        <a:pt x="1" y="1038"/>
                      </a:lnTo>
                      <a:cubicBezTo>
                        <a:pt x="171" y="1136"/>
                        <a:pt x="394" y="1185"/>
                        <a:pt x="617" y="1185"/>
                      </a:cubicBezTo>
                      <a:cubicBezTo>
                        <a:pt x="840" y="1185"/>
                        <a:pt x="1062" y="1136"/>
                        <a:pt x="1231" y="1038"/>
                      </a:cubicBezTo>
                      <a:lnTo>
                        <a:pt x="1234" y="1"/>
                      </a:lnTo>
                      <a:lnTo>
                        <a:pt x="1234" y="1"/>
                      </a:lnTo>
                      <a:cubicBezTo>
                        <a:pt x="1066" y="99"/>
                        <a:pt x="843" y="148"/>
                        <a:pt x="620" y="148"/>
                      </a:cubicBezTo>
                      <a:cubicBezTo>
                        <a:pt x="397" y="148"/>
                        <a:pt x="174" y="99"/>
                        <a:pt x="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7"/>
                <p:cNvSpPr/>
                <p:nvPr/>
              </p:nvSpPr>
              <p:spPr>
                <a:xfrm>
                  <a:off x="1351200" y="2413775"/>
                  <a:ext cx="526775" cy="302825"/>
                </a:xfrm>
                <a:custGeom>
                  <a:avLst/>
                  <a:gdLst/>
                  <a:ahLst/>
                  <a:cxnLst/>
                  <a:rect l="l" t="t" r="r" b="b"/>
                  <a:pathLst>
                    <a:path w="21071" h="12113" extrusionOk="0">
                      <a:moveTo>
                        <a:pt x="13572" y="1"/>
                      </a:moveTo>
                      <a:cubicBezTo>
                        <a:pt x="13349" y="1"/>
                        <a:pt x="13126" y="50"/>
                        <a:pt x="12957" y="148"/>
                      </a:cubicBezTo>
                      <a:lnTo>
                        <a:pt x="338" y="7476"/>
                      </a:lnTo>
                      <a:cubicBezTo>
                        <a:pt x="1" y="7672"/>
                        <a:pt x="2" y="7992"/>
                        <a:pt x="341" y="8188"/>
                      </a:cubicBezTo>
                      <a:lnTo>
                        <a:pt x="6884" y="11966"/>
                      </a:lnTo>
                      <a:cubicBezTo>
                        <a:pt x="7054" y="12064"/>
                        <a:pt x="7277" y="12113"/>
                        <a:pt x="7500" y="12113"/>
                      </a:cubicBezTo>
                      <a:cubicBezTo>
                        <a:pt x="7723" y="12113"/>
                        <a:pt x="7946" y="12064"/>
                        <a:pt x="8114" y="11966"/>
                      </a:cubicBezTo>
                      <a:lnTo>
                        <a:pt x="20734" y="4637"/>
                      </a:lnTo>
                      <a:cubicBezTo>
                        <a:pt x="21071" y="4442"/>
                        <a:pt x="21070" y="4121"/>
                        <a:pt x="20730" y="3925"/>
                      </a:cubicBezTo>
                      <a:lnTo>
                        <a:pt x="14187" y="148"/>
                      </a:lnTo>
                      <a:cubicBezTo>
                        <a:pt x="14018" y="50"/>
                        <a:pt x="13795" y="1"/>
                        <a:pt x="13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7"/>
                <p:cNvSpPr/>
                <p:nvPr/>
              </p:nvSpPr>
              <p:spPr>
                <a:xfrm>
                  <a:off x="1414475" y="2440150"/>
                  <a:ext cx="419100" cy="241400"/>
                </a:xfrm>
                <a:custGeom>
                  <a:avLst/>
                  <a:gdLst/>
                  <a:ahLst/>
                  <a:cxnLst/>
                  <a:rect l="l" t="t" r="r" b="b"/>
                  <a:pathLst>
                    <a:path w="16764" h="9656" extrusionOk="0">
                      <a:moveTo>
                        <a:pt x="10294" y="0"/>
                      </a:moveTo>
                      <a:cubicBezTo>
                        <a:pt x="10041" y="0"/>
                        <a:pt x="9789" y="55"/>
                        <a:pt x="9598" y="165"/>
                      </a:cubicBezTo>
                      <a:lnTo>
                        <a:pt x="312" y="5533"/>
                      </a:lnTo>
                      <a:cubicBezTo>
                        <a:pt x="94" y="5659"/>
                        <a:pt x="1" y="5831"/>
                        <a:pt x="31" y="5997"/>
                      </a:cubicBezTo>
                      <a:cubicBezTo>
                        <a:pt x="36" y="6023"/>
                        <a:pt x="44" y="6049"/>
                        <a:pt x="56" y="6075"/>
                      </a:cubicBezTo>
                      <a:cubicBezTo>
                        <a:pt x="98" y="6172"/>
                        <a:pt x="183" y="6262"/>
                        <a:pt x="312" y="6336"/>
                      </a:cubicBezTo>
                      <a:lnTo>
                        <a:pt x="5775" y="9490"/>
                      </a:lnTo>
                      <a:cubicBezTo>
                        <a:pt x="5966" y="9601"/>
                        <a:pt x="6218" y="9656"/>
                        <a:pt x="6470" y="9656"/>
                      </a:cubicBezTo>
                      <a:cubicBezTo>
                        <a:pt x="6722" y="9656"/>
                        <a:pt x="6974" y="9601"/>
                        <a:pt x="7166" y="9490"/>
                      </a:cubicBezTo>
                      <a:lnTo>
                        <a:pt x="16451" y="4123"/>
                      </a:lnTo>
                      <a:cubicBezTo>
                        <a:pt x="16581" y="4048"/>
                        <a:pt x="16667" y="3957"/>
                        <a:pt x="16708" y="3861"/>
                      </a:cubicBezTo>
                      <a:cubicBezTo>
                        <a:pt x="16719" y="3835"/>
                        <a:pt x="16728" y="3809"/>
                        <a:pt x="16732" y="3783"/>
                      </a:cubicBezTo>
                      <a:cubicBezTo>
                        <a:pt x="16764" y="3617"/>
                        <a:pt x="16670" y="3446"/>
                        <a:pt x="16451" y="3320"/>
                      </a:cubicBezTo>
                      <a:lnTo>
                        <a:pt x="10989" y="165"/>
                      </a:lnTo>
                      <a:cubicBezTo>
                        <a:pt x="10798" y="55"/>
                        <a:pt x="10546" y="0"/>
                        <a:pt x="10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7"/>
                <p:cNvSpPr/>
                <p:nvPr/>
              </p:nvSpPr>
              <p:spPr>
                <a:xfrm>
                  <a:off x="1415250" y="2443225"/>
                  <a:ext cx="417550" cy="238325"/>
                </a:xfrm>
                <a:custGeom>
                  <a:avLst/>
                  <a:gdLst/>
                  <a:ahLst/>
                  <a:cxnLst/>
                  <a:rect l="l" t="t" r="r" b="b"/>
                  <a:pathLst>
                    <a:path w="16702" h="9533" extrusionOk="0">
                      <a:moveTo>
                        <a:pt x="10263" y="1"/>
                      </a:moveTo>
                      <a:cubicBezTo>
                        <a:pt x="10010" y="1"/>
                        <a:pt x="9758" y="56"/>
                        <a:pt x="9567" y="166"/>
                      </a:cubicBezTo>
                      <a:lnTo>
                        <a:pt x="281" y="5534"/>
                      </a:lnTo>
                      <a:cubicBezTo>
                        <a:pt x="117" y="5629"/>
                        <a:pt x="23" y="5749"/>
                        <a:pt x="0" y="5874"/>
                      </a:cubicBezTo>
                      <a:cubicBezTo>
                        <a:pt x="5" y="5900"/>
                        <a:pt x="13" y="5926"/>
                        <a:pt x="25" y="5952"/>
                      </a:cubicBezTo>
                      <a:cubicBezTo>
                        <a:pt x="67" y="6049"/>
                        <a:pt x="152" y="6139"/>
                        <a:pt x="281" y="6213"/>
                      </a:cubicBezTo>
                      <a:lnTo>
                        <a:pt x="5744" y="9367"/>
                      </a:lnTo>
                      <a:cubicBezTo>
                        <a:pt x="5935" y="9478"/>
                        <a:pt x="6187" y="9533"/>
                        <a:pt x="6439" y="9533"/>
                      </a:cubicBezTo>
                      <a:cubicBezTo>
                        <a:pt x="6691" y="9533"/>
                        <a:pt x="6943" y="9478"/>
                        <a:pt x="7135" y="9367"/>
                      </a:cubicBezTo>
                      <a:lnTo>
                        <a:pt x="16420" y="4000"/>
                      </a:lnTo>
                      <a:cubicBezTo>
                        <a:pt x="16550" y="3925"/>
                        <a:pt x="16636" y="3834"/>
                        <a:pt x="16677" y="3738"/>
                      </a:cubicBezTo>
                      <a:cubicBezTo>
                        <a:pt x="16688" y="3712"/>
                        <a:pt x="16697" y="3686"/>
                        <a:pt x="16701" y="3660"/>
                      </a:cubicBezTo>
                      <a:cubicBezTo>
                        <a:pt x="16678" y="3535"/>
                        <a:pt x="16585" y="3415"/>
                        <a:pt x="16420" y="3320"/>
                      </a:cubicBezTo>
                      <a:lnTo>
                        <a:pt x="10958" y="166"/>
                      </a:lnTo>
                      <a:cubicBezTo>
                        <a:pt x="10767" y="56"/>
                        <a:pt x="10515" y="1"/>
                        <a:pt x="10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7"/>
                <p:cNvSpPr/>
                <p:nvPr/>
              </p:nvSpPr>
              <p:spPr>
                <a:xfrm>
                  <a:off x="1588950" y="2443225"/>
                  <a:ext cx="243850" cy="139375"/>
                </a:xfrm>
                <a:custGeom>
                  <a:avLst/>
                  <a:gdLst/>
                  <a:ahLst/>
                  <a:cxnLst/>
                  <a:rect l="l" t="t" r="r" b="b"/>
                  <a:pathLst>
                    <a:path w="9754" h="5575" extrusionOk="0">
                      <a:moveTo>
                        <a:pt x="3315" y="1"/>
                      </a:moveTo>
                      <a:cubicBezTo>
                        <a:pt x="3062" y="1"/>
                        <a:pt x="2810" y="56"/>
                        <a:pt x="2619" y="166"/>
                      </a:cubicBezTo>
                      <a:lnTo>
                        <a:pt x="0" y="1680"/>
                      </a:lnTo>
                      <a:lnTo>
                        <a:pt x="6747" y="5575"/>
                      </a:lnTo>
                      <a:lnTo>
                        <a:pt x="9472" y="4000"/>
                      </a:lnTo>
                      <a:cubicBezTo>
                        <a:pt x="9602" y="3925"/>
                        <a:pt x="9688" y="3834"/>
                        <a:pt x="9729" y="3738"/>
                      </a:cubicBezTo>
                      <a:cubicBezTo>
                        <a:pt x="9740" y="3712"/>
                        <a:pt x="9749" y="3686"/>
                        <a:pt x="9753" y="3660"/>
                      </a:cubicBezTo>
                      <a:cubicBezTo>
                        <a:pt x="9730" y="3535"/>
                        <a:pt x="9637" y="3415"/>
                        <a:pt x="9472" y="3320"/>
                      </a:cubicBezTo>
                      <a:lnTo>
                        <a:pt x="4010" y="166"/>
                      </a:lnTo>
                      <a:cubicBezTo>
                        <a:pt x="3819" y="56"/>
                        <a:pt x="3567" y="1"/>
                        <a:pt x="33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7"/>
                <p:cNvSpPr/>
                <p:nvPr/>
              </p:nvSpPr>
              <p:spPr>
                <a:xfrm>
                  <a:off x="1807075" y="2560875"/>
                  <a:ext cx="28600" cy="27500"/>
                </a:xfrm>
                <a:custGeom>
                  <a:avLst/>
                  <a:gdLst/>
                  <a:ahLst/>
                  <a:cxnLst/>
                  <a:rect l="l" t="t" r="r" b="b"/>
                  <a:pathLst>
                    <a:path w="1144" h="1100" extrusionOk="0">
                      <a:moveTo>
                        <a:pt x="1136" y="1"/>
                      </a:moveTo>
                      <a:lnTo>
                        <a:pt x="0" y="662"/>
                      </a:lnTo>
                      <a:lnTo>
                        <a:pt x="8" y="1100"/>
                      </a:lnTo>
                      <a:lnTo>
                        <a:pt x="1144" y="438"/>
                      </a:lnTo>
                      <a:lnTo>
                        <a:pt x="11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7"/>
                <p:cNvSpPr/>
                <p:nvPr/>
              </p:nvSpPr>
              <p:spPr>
                <a:xfrm>
                  <a:off x="1802775" y="2558400"/>
                  <a:ext cx="32700" cy="19050"/>
                </a:xfrm>
                <a:custGeom>
                  <a:avLst/>
                  <a:gdLst/>
                  <a:ahLst/>
                  <a:cxnLst/>
                  <a:rect l="l" t="t" r="r" b="b"/>
                  <a:pathLst>
                    <a:path w="1308" h="762" extrusionOk="0">
                      <a:moveTo>
                        <a:pt x="1136" y="1"/>
                      </a:moveTo>
                      <a:lnTo>
                        <a:pt x="1" y="663"/>
                      </a:lnTo>
                      <a:lnTo>
                        <a:pt x="172" y="761"/>
                      </a:lnTo>
                      <a:lnTo>
                        <a:pt x="1308" y="100"/>
                      </a:lnTo>
                      <a:lnTo>
                        <a:pt x="11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7"/>
                <p:cNvSpPr/>
                <p:nvPr/>
              </p:nvSpPr>
              <p:spPr>
                <a:xfrm>
                  <a:off x="1802775" y="2574975"/>
                  <a:ext cx="4525" cy="13400"/>
                </a:xfrm>
                <a:custGeom>
                  <a:avLst/>
                  <a:gdLst/>
                  <a:ahLst/>
                  <a:cxnLst/>
                  <a:rect l="l" t="t" r="r" b="b"/>
                  <a:pathLst>
                    <a:path w="181" h="536" extrusionOk="0">
                      <a:moveTo>
                        <a:pt x="1" y="0"/>
                      </a:moveTo>
                      <a:lnTo>
                        <a:pt x="9" y="438"/>
                      </a:lnTo>
                      <a:lnTo>
                        <a:pt x="180" y="536"/>
                      </a:lnTo>
                      <a:lnTo>
                        <a:pt x="180" y="536"/>
                      </a:lnTo>
                      <a:lnTo>
                        <a:pt x="172" y="98"/>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7"/>
                <p:cNvSpPr/>
                <p:nvPr/>
              </p:nvSpPr>
              <p:spPr>
                <a:xfrm>
                  <a:off x="1625875" y="2664400"/>
                  <a:ext cx="52350" cy="76050"/>
                </a:xfrm>
                <a:custGeom>
                  <a:avLst/>
                  <a:gdLst/>
                  <a:ahLst/>
                  <a:cxnLst/>
                  <a:rect l="l" t="t" r="r" b="b"/>
                  <a:pathLst>
                    <a:path w="2094" h="3042" extrusionOk="0">
                      <a:moveTo>
                        <a:pt x="1494" y="0"/>
                      </a:moveTo>
                      <a:cubicBezTo>
                        <a:pt x="1463" y="1"/>
                        <a:pt x="1431" y="2"/>
                        <a:pt x="1400" y="6"/>
                      </a:cubicBezTo>
                      <a:cubicBezTo>
                        <a:pt x="1113" y="39"/>
                        <a:pt x="867" y="228"/>
                        <a:pt x="628" y="476"/>
                      </a:cubicBezTo>
                      <a:cubicBezTo>
                        <a:pt x="494" y="614"/>
                        <a:pt x="404" y="727"/>
                        <a:pt x="315" y="918"/>
                      </a:cubicBezTo>
                      <a:cubicBezTo>
                        <a:pt x="292" y="970"/>
                        <a:pt x="269" y="1020"/>
                        <a:pt x="249" y="1075"/>
                      </a:cubicBezTo>
                      <a:cubicBezTo>
                        <a:pt x="240" y="1092"/>
                        <a:pt x="230" y="1112"/>
                        <a:pt x="224" y="1130"/>
                      </a:cubicBezTo>
                      <a:lnTo>
                        <a:pt x="203" y="1184"/>
                      </a:lnTo>
                      <a:cubicBezTo>
                        <a:pt x="188" y="1230"/>
                        <a:pt x="171" y="1275"/>
                        <a:pt x="156" y="1321"/>
                      </a:cubicBezTo>
                      <a:cubicBezTo>
                        <a:pt x="140" y="1367"/>
                        <a:pt x="128" y="1413"/>
                        <a:pt x="116" y="1461"/>
                      </a:cubicBezTo>
                      <a:cubicBezTo>
                        <a:pt x="102" y="1508"/>
                        <a:pt x="90" y="1554"/>
                        <a:pt x="80" y="1600"/>
                      </a:cubicBezTo>
                      <a:cubicBezTo>
                        <a:pt x="21" y="1844"/>
                        <a:pt x="0" y="2099"/>
                        <a:pt x="54" y="2321"/>
                      </a:cubicBezTo>
                      <a:cubicBezTo>
                        <a:pt x="100" y="2500"/>
                        <a:pt x="191" y="2650"/>
                        <a:pt x="304" y="2768"/>
                      </a:cubicBezTo>
                      <a:cubicBezTo>
                        <a:pt x="465" y="2935"/>
                        <a:pt x="673" y="3042"/>
                        <a:pt x="901" y="3042"/>
                      </a:cubicBezTo>
                      <a:cubicBezTo>
                        <a:pt x="910" y="3042"/>
                        <a:pt x="920" y="3041"/>
                        <a:pt x="929" y="3041"/>
                      </a:cubicBezTo>
                      <a:cubicBezTo>
                        <a:pt x="1169" y="3033"/>
                        <a:pt x="1425" y="2900"/>
                        <a:pt x="1604" y="2664"/>
                      </a:cubicBezTo>
                      <a:cubicBezTo>
                        <a:pt x="1654" y="2598"/>
                        <a:pt x="1699" y="2524"/>
                        <a:pt x="1739" y="2449"/>
                      </a:cubicBezTo>
                      <a:cubicBezTo>
                        <a:pt x="1764" y="2404"/>
                        <a:pt x="1786" y="2356"/>
                        <a:pt x="1809" y="2311"/>
                      </a:cubicBezTo>
                      <a:cubicBezTo>
                        <a:pt x="1816" y="2290"/>
                        <a:pt x="1828" y="2271"/>
                        <a:pt x="1837" y="2251"/>
                      </a:cubicBezTo>
                      <a:cubicBezTo>
                        <a:pt x="1840" y="2246"/>
                        <a:pt x="1842" y="2245"/>
                        <a:pt x="1843" y="2241"/>
                      </a:cubicBezTo>
                      <a:cubicBezTo>
                        <a:pt x="1886" y="2145"/>
                        <a:pt x="1924" y="2046"/>
                        <a:pt x="1954" y="1945"/>
                      </a:cubicBezTo>
                      <a:cubicBezTo>
                        <a:pt x="2025" y="1697"/>
                        <a:pt x="2047" y="1444"/>
                        <a:pt x="2071" y="1193"/>
                      </a:cubicBezTo>
                      <a:cubicBezTo>
                        <a:pt x="2072" y="1180"/>
                        <a:pt x="2073" y="1167"/>
                        <a:pt x="2075" y="1155"/>
                      </a:cubicBezTo>
                      <a:cubicBezTo>
                        <a:pt x="2083" y="1032"/>
                        <a:pt x="2094" y="907"/>
                        <a:pt x="2087" y="788"/>
                      </a:cubicBezTo>
                      <a:cubicBezTo>
                        <a:pt x="2075" y="572"/>
                        <a:pt x="2010" y="366"/>
                        <a:pt x="1899" y="219"/>
                      </a:cubicBezTo>
                      <a:cubicBezTo>
                        <a:pt x="1800" y="86"/>
                        <a:pt x="1663" y="1"/>
                        <a:pt x="1494" y="0"/>
                      </a:cubicBezTo>
                      <a:close/>
                    </a:path>
                  </a:pathLst>
                </a:custGeom>
                <a:solidFill>
                  <a:srgbClr val="FFD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7"/>
                <p:cNvSpPr/>
                <p:nvPr/>
              </p:nvSpPr>
              <p:spPr>
                <a:xfrm>
                  <a:off x="1634700" y="2671900"/>
                  <a:ext cx="38125" cy="26700"/>
                </a:xfrm>
                <a:custGeom>
                  <a:avLst/>
                  <a:gdLst/>
                  <a:ahLst/>
                  <a:cxnLst/>
                  <a:rect l="l" t="t" r="r" b="b"/>
                  <a:pathLst>
                    <a:path w="1525" h="1068" extrusionOk="0">
                      <a:moveTo>
                        <a:pt x="1005" y="1"/>
                      </a:moveTo>
                      <a:cubicBezTo>
                        <a:pt x="938" y="1"/>
                        <a:pt x="869" y="14"/>
                        <a:pt x="806" y="37"/>
                      </a:cubicBezTo>
                      <a:cubicBezTo>
                        <a:pt x="666" y="89"/>
                        <a:pt x="547" y="185"/>
                        <a:pt x="443" y="290"/>
                      </a:cubicBezTo>
                      <a:cubicBezTo>
                        <a:pt x="331" y="404"/>
                        <a:pt x="203" y="541"/>
                        <a:pt x="135" y="687"/>
                      </a:cubicBezTo>
                      <a:cubicBezTo>
                        <a:pt x="1" y="978"/>
                        <a:pt x="434" y="1005"/>
                        <a:pt x="609" y="1020"/>
                      </a:cubicBezTo>
                      <a:cubicBezTo>
                        <a:pt x="774" y="1035"/>
                        <a:pt x="1290" y="1061"/>
                        <a:pt x="1456" y="1068"/>
                      </a:cubicBezTo>
                      <a:cubicBezTo>
                        <a:pt x="1456" y="1068"/>
                        <a:pt x="1456" y="1068"/>
                        <a:pt x="1456" y="1068"/>
                      </a:cubicBezTo>
                      <a:cubicBezTo>
                        <a:pt x="1502" y="1068"/>
                        <a:pt x="1525" y="700"/>
                        <a:pt x="1495" y="522"/>
                      </a:cubicBezTo>
                      <a:cubicBezTo>
                        <a:pt x="1463" y="343"/>
                        <a:pt x="1392" y="156"/>
                        <a:pt x="1237" y="62"/>
                      </a:cubicBezTo>
                      <a:cubicBezTo>
                        <a:pt x="1167" y="20"/>
                        <a:pt x="1087" y="1"/>
                        <a:pt x="1005" y="1"/>
                      </a:cubicBezTo>
                      <a:close/>
                    </a:path>
                  </a:pathLst>
                </a:custGeom>
                <a:solidFill>
                  <a:srgbClr val="F5A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7"/>
                <p:cNvSpPr/>
                <p:nvPr/>
              </p:nvSpPr>
              <p:spPr>
                <a:xfrm>
                  <a:off x="1700825" y="2606250"/>
                  <a:ext cx="53200" cy="87350"/>
                </a:xfrm>
                <a:custGeom>
                  <a:avLst/>
                  <a:gdLst/>
                  <a:ahLst/>
                  <a:cxnLst/>
                  <a:rect l="l" t="t" r="r" b="b"/>
                  <a:pathLst>
                    <a:path w="2128" h="3494" extrusionOk="0">
                      <a:moveTo>
                        <a:pt x="711" y="1"/>
                      </a:moveTo>
                      <a:cubicBezTo>
                        <a:pt x="623" y="1"/>
                        <a:pt x="538" y="26"/>
                        <a:pt x="461" y="83"/>
                      </a:cubicBezTo>
                      <a:cubicBezTo>
                        <a:pt x="436" y="103"/>
                        <a:pt x="410" y="123"/>
                        <a:pt x="387" y="146"/>
                      </a:cubicBezTo>
                      <a:cubicBezTo>
                        <a:pt x="172" y="352"/>
                        <a:pt x="83" y="682"/>
                        <a:pt x="35" y="1066"/>
                      </a:cubicBezTo>
                      <a:cubicBezTo>
                        <a:pt x="7" y="1280"/>
                        <a:pt x="0" y="1444"/>
                        <a:pt x="41" y="1681"/>
                      </a:cubicBezTo>
                      <a:cubicBezTo>
                        <a:pt x="52" y="1744"/>
                        <a:pt x="63" y="1807"/>
                        <a:pt x="78" y="1871"/>
                      </a:cubicBezTo>
                      <a:cubicBezTo>
                        <a:pt x="82" y="1893"/>
                        <a:pt x="85" y="1918"/>
                        <a:pt x="91" y="1940"/>
                      </a:cubicBezTo>
                      <a:lnTo>
                        <a:pt x="106" y="2004"/>
                      </a:lnTo>
                      <a:cubicBezTo>
                        <a:pt x="122" y="2056"/>
                        <a:pt x="134" y="2110"/>
                        <a:pt x="148" y="2164"/>
                      </a:cubicBezTo>
                      <a:cubicBezTo>
                        <a:pt x="164" y="2217"/>
                        <a:pt x="180" y="2270"/>
                        <a:pt x="199" y="2323"/>
                      </a:cubicBezTo>
                      <a:cubicBezTo>
                        <a:pt x="215" y="2376"/>
                        <a:pt x="232" y="2428"/>
                        <a:pt x="251" y="2478"/>
                      </a:cubicBezTo>
                      <a:cubicBezTo>
                        <a:pt x="348" y="2747"/>
                        <a:pt x="481" y="3005"/>
                        <a:pt x="657" y="3185"/>
                      </a:cubicBezTo>
                      <a:cubicBezTo>
                        <a:pt x="800" y="3330"/>
                        <a:pt x="963" y="3418"/>
                        <a:pt x="1124" y="3461"/>
                      </a:cubicBezTo>
                      <a:cubicBezTo>
                        <a:pt x="1203" y="3482"/>
                        <a:pt x="1282" y="3493"/>
                        <a:pt x="1359" y="3493"/>
                      </a:cubicBezTo>
                      <a:cubicBezTo>
                        <a:pt x="1518" y="3493"/>
                        <a:pt x="1670" y="3446"/>
                        <a:pt x="1797" y="3342"/>
                      </a:cubicBezTo>
                      <a:cubicBezTo>
                        <a:pt x="1988" y="3188"/>
                        <a:pt x="2118" y="2905"/>
                        <a:pt x="2125" y="2570"/>
                      </a:cubicBezTo>
                      <a:cubicBezTo>
                        <a:pt x="2128" y="2477"/>
                        <a:pt x="2121" y="2379"/>
                        <a:pt x="2109" y="2282"/>
                      </a:cubicBezTo>
                      <a:cubicBezTo>
                        <a:pt x="2103" y="2223"/>
                        <a:pt x="2091" y="2163"/>
                        <a:pt x="2083" y="2105"/>
                      </a:cubicBezTo>
                      <a:cubicBezTo>
                        <a:pt x="2077" y="2081"/>
                        <a:pt x="2076" y="2056"/>
                        <a:pt x="2072" y="2032"/>
                      </a:cubicBezTo>
                      <a:cubicBezTo>
                        <a:pt x="2070" y="2026"/>
                        <a:pt x="2072" y="2024"/>
                        <a:pt x="2070" y="2018"/>
                      </a:cubicBezTo>
                      <a:cubicBezTo>
                        <a:pt x="2049" y="1900"/>
                        <a:pt x="2021" y="1782"/>
                        <a:pt x="1986" y="1669"/>
                      </a:cubicBezTo>
                      <a:cubicBezTo>
                        <a:pt x="1898" y="1385"/>
                        <a:pt x="1767" y="1130"/>
                        <a:pt x="1636" y="874"/>
                      </a:cubicBezTo>
                      <a:cubicBezTo>
                        <a:pt x="1629" y="862"/>
                        <a:pt x="1623" y="849"/>
                        <a:pt x="1618" y="836"/>
                      </a:cubicBezTo>
                      <a:cubicBezTo>
                        <a:pt x="1552" y="712"/>
                        <a:pt x="1486" y="586"/>
                        <a:pt x="1411" y="476"/>
                      </a:cubicBezTo>
                      <a:cubicBezTo>
                        <a:pt x="1273" y="277"/>
                        <a:pt x="1098" y="120"/>
                        <a:pt x="921" y="46"/>
                      </a:cubicBezTo>
                      <a:cubicBezTo>
                        <a:pt x="851" y="17"/>
                        <a:pt x="780" y="1"/>
                        <a:pt x="711" y="1"/>
                      </a:cubicBezTo>
                      <a:close/>
                    </a:path>
                  </a:pathLst>
                </a:custGeom>
                <a:solidFill>
                  <a:srgbClr val="FFD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7"/>
                <p:cNvSpPr/>
                <p:nvPr/>
              </p:nvSpPr>
              <p:spPr>
                <a:xfrm>
                  <a:off x="1706625" y="2610825"/>
                  <a:ext cx="32225" cy="31950"/>
                </a:xfrm>
                <a:custGeom>
                  <a:avLst/>
                  <a:gdLst/>
                  <a:ahLst/>
                  <a:cxnLst/>
                  <a:rect l="l" t="t" r="r" b="b"/>
                  <a:pathLst>
                    <a:path w="1289" h="1278" extrusionOk="0">
                      <a:moveTo>
                        <a:pt x="432" y="1"/>
                      </a:moveTo>
                      <a:cubicBezTo>
                        <a:pt x="393" y="1"/>
                        <a:pt x="353" y="7"/>
                        <a:pt x="317" y="23"/>
                      </a:cubicBezTo>
                      <a:cubicBezTo>
                        <a:pt x="206" y="69"/>
                        <a:pt x="138" y="181"/>
                        <a:pt x="94" y="293"/>
                      </a:cubicBezTo>
                      <a:cubicBezTo>
                        <a:pt x="31" y="450"/>
                        <a:pt x="0" y="619"/>
                        <a:pt x="2" y="787"/>
                      </a:cubicBezTo>
                      <a:cubicBezTo>
                        <a:pt x="4" y="988"/>
                        <a:pt x="26" y="1274"/>
                        <a:pt x="283" y="1277"/>
                      </a:cubicBezTo>
                      <a:cubicBezTo>
                        <a:pt x="284" y="1277"/>
                        <a:pt x="286" y="1277"/>
                        <a:pt x="287" y="1277"/>
                      </a:cubicBezTo>
                      <a:cubicBezTo>
                        <a:pt x="405" y="1277"/>
                        <a:pt x="524" y="1232"/>
                        <a:pt x="635" y="1200"/>
                      </a:cubicBezTo>
                      <a:cubicBezTo>
                        <a:pt x="794" y="1155"/>
                        <a:pt x="953" y="1108"/>
                        <a:pt x="1111" y="1062"/>
                      </a:cubicBezTo>
                      <a:cubicBezTo>
                        <a:pt x="1167" y="1046"/>
                        <a:pt x="1229" y="1026"/>
                        <a:pt x="1256" y="975"/>
                      </a:cubicBezTo>
                      <a:cubicBezTo>
                        <a:pt x="1289" y="915"/>
                        <a:pt x="1262" y="843"/>
                        <a:pt x="1232" y="782"/>
                      </a:cubicBezTo>
                      <a:cubicBezTo>
                        <a:pt x="1128" y="575"/>
                        <a:pt x="994" y="384"/>
                        <a:pt x="833" y="218"/>
                      </a:cubicBezTo>
                      <a:cubicBezTo>
                        <a:pt x="764" y="148"/>
                        <a:pt x="690" y="81"/>
                        <a:pt x="601" y="40"/>
                      </a:cubicBezTo>
                      <a:cubicBezTo>
                        <a:pt x="549" y="15"/>
                        <a:pt x="490" y="1"/>
                        <a:pt x="432" y="1"/>
                      </a:cubicBezTo>
                      <a:close/>
                    </a:path>
                  </a:pathLst>
                </a:custGeom>
                <a:solidFill>
                  <a:srgbClr val="F5A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7"/>
                <p:cNvSpPr/>
                <p:nvPr/>
              </p:nvSpPr>
              <p:spPr>
                <a:xfrm>
                  <a:off x="1257700" y="2536525"/>
                  <a:ext cx="104050" cy="174200"/>
                </a:xfrm>
                <a:custGeom>
                  <a:avLst/>
                  <a:gdLst/>
                  <a:ahLst/>
                  <a:cxnLst/>
                  <a:rect l="l" t="t" r="r" b="b"/>
                  <a:pathLst>
                    <a:path w="4162" h="6968" extrusionOk="0">
                      <a:moveTo>
                        <a:pt x="1234" y="1"/>
                      </a:moveTo>
                      <a:cubicBezTo>
                        <a:pt x="988" y="1"/>
                        <a:pt x="767" y="121"/>
                        <a:pt x="593" y="374"/>
                      </a:cubicBezTo>
                      <a:cubicBezTo>
                        <a:pt x="1" y="1238"/>
                        <a:pt x="186" y="3333"/>
                        <a:pt x="1008" y="5051"/>
                      </a:cubicBezTo>
                      <a:cubicBezTo>
                        <a:pt x="1589" y="6266"/>
                        <a:pt x="2333" y="6967"/>
                        <a:pt x="2929" y="6967"/>
                      </a:cubicBezTo>
                      <a:cubicBezTo>
                        <a:pt x="3175" y="6967"/>
                        <a:pt x="3396" y="6847"/>
                        <a:pt x="3569" y="6595"/>
                      </a:cubicBezTo>
                      <a:cubicBezTo>
                        <a:pt x="4162" y="5730"/>
                        <a:pt x="3976" y="3635"/>
                        <a:pt x="3155" y="1918"/>
                      </a:cubicBezTo>
                      <a:cubicBezTo>
                        <a:pt x="2574" y="702"/>
                        <a:pt x="1829" y="1"/>
                        <a:pt x="1234" y="1"/>
                      </a:cubicBezTo>
                      <a:close/>
                    </a:path>
                  </a:pathLst>
                </a:custGeom>
                <a:solidFill>
                  <a:srgbClr val="E9A3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7"/>
                <p:cNvSpPr/>
                <p:nvPr/>
              </p:nvSpPr>
              <p:spPr>
                <a:xfrm>
                  <a:off x="1498600" y="2523475"/>
                  <a:ext cx="100125" cy="57825"/>
                </a:xfrm>
                <a:custGeom>
                  <a:avLst/>
                  <a:gdLst/>
                  <a:ahLst/>
                  <a:cxnLst/>
                  <a:rect l="l" t="t" r="r" b="b"/>
                  <a:pathLst>
                    <a:path w="4005" h="2313" extrusionOk="0">
                      <a:moveTo>
                        <a:pt x="2344" y="1"/>
                      </a:moveTo>
                      <a:lnTo>
                        <a:pt x="0" y="1354"/>
                      </a:lnTo>
                      <a:lnTo>
                        <a:pt x="1659" y="2312"/>
                      </a:lnTo>
                      <a:lnTo>
                        <a:pt x="4005" y="959"/>
                      </a:lnTo>
                      <a:lnTo>
                        <a:pt x="23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7"/>
                <p:cNvSpPr/>
                <p:nvPr/>
              </p:nvSpPr>
              <p:spPr>
                <a:xfrm>
                  <a:off x="1436600" y="2564375"/>
                  <a:ext cx="117850" cy="68025"/>
                </a:xfrm>
                <a:custGeom>
                  <a:avLst/>
                  <a:gdLst/>
                  <a:ahLst/>
                  <a:cxnLst/>
                  <a:rect l="l" t="t" r="r" b="b"/>
                  <a:pathLst>
                    <a:path w="4714" h="2721" extrusionOk="0">
                      <a:moveTo>
                        <a:pt x="2345" y="1"/>
                      </a:moveTo>
                      <a:lnTo>
                        <a:pt x="0" y="1354"/>
                      </a:lnTo>
                      <a:lnTo>
                        <a:pt x="2368" y="2721"/>
                      </a:lnTo>
                      <a:lnTo>
                        <a:pt x="4714" y="1367"/>
                      </a:lnTo>
                      <a:lnTo>
                        <a:pt x="23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7"/>
                <p:cNvSpPr/>
                <p:nvPr/>
              </p:nvSpPr>
              <p:spPr>
                <a:xfrm>
                  <a:off x="1508225" y="2605725"/>
                  <a:ext cx="117850" cy="68050"/>
                </a:xfrm>
                <a:custGeom>
                  <a:avLst/>
                  <a:gdLst/>
                  <a:ahLst/>
                  <a:cxnLst/>
                  <a:rect l="l" t="t" r="r" b="b"/>
                  <a:pathLst>
                    <a:path w="4714" h="2722" extrusionOk="0">
                      <a:moveTo>
                        <a:pt x="2345" y="0"/>
                      </a:moveTo>
                      <a:lnTo>
                        <a:pt x="0" y="1354"/>
                      </a:lnTo>
                      <a:lnTo>
                        <a:pt x="2368" y="2722"/>
                      </a:lnTo>
                      <a:lnTo>
                        <a:pt x="4713" y="1368"/>
                      </a:lnTo>
                      <a:lnTo>
                        <a:pt x="23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7"/>
                <p:cNvSpPr/>
                <p:nvPr/>
              </p:nvSpPr>
              <p:spPr>
                <a:xfrm>
                  <a:off x="1547350" y="2551625"/>
                  <a:ext cx="101950" cy="58875"/>
                </a:xfrm>
                <a:custGeom>
                  <a:avLst/>
                  <a:gdLst/>
                  <a:ahLst/>
                  <a:cxnLst/>
                  <a:rect l="l" t="t" r="r" b="b"/>
                  <a:pathLst>
                    <a:path w="4078" h="2355" extrusionOk="0">
                      <a:moveTo>
                        <a:pt x="2346" y="1"/>
                      </a:moveTo>
                      <a:lnTo>
                        <a:pt x="0" y="1354"/>
                      </a:lnTo>
                      <a:lnTo>
                        <a:pt x="1733" y="2355"/>
                      </a:lnTo>
                      <a:lnTo>
                        <a:pt x="4077" y="1000"/>
                      </a:lnTo>
                      <a:lnTo>
                        <a:pt x="23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7"/>
                <p:cNvSpPr/>
                <p:nvPr/>
              </p:nvSpPr>
              <p:spPr>
                <a:xfrm>
                  <a:off x="1597600" y="2580625"/>
                  <a:ext cx="100450" cy="58025"/>
                </a:xfrm>
                <a:custGeom>
                  <a:avLst/>
                  <a:gdLst/>
                  <a:ahLst/>
                  <a:cxnLst/>
                  <a:rect l="l" t="t" r="r" b="b"/>
                  <a:pathLst>
                    <a:path w="4018" h="2321" extrusionOk="0">
                      <a:moveTo>
                        <a:pt x="2345" y="1"/>
                      </a:moveTo>
                      <a:lnTo>
                        <a:pt x="1" y="1354"/>
                      </a:lnTo>
                      <a:lnTo>
                        <a:pt x="1673" y="2321"/>
                      </a:lnTo>
                      <a:lnTo>
                        <a:pt x="4017" y="967"/>
                      </a:lnTo>
                      <a:lnTo>
                        <a:pt x="23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7"/>
                <p:cNvSpPr/>
                <p:nvPr/>
              </p:nvSpPr>
              <p:spPr>
                <a:xfrm>
                  <a:off x="1470200" y="2585050"/>
                  <a:ext cx="50650" cy="26700"/>
                </a:xfrm>
                <a:custGeom>
                  <a:avLst/>
                  <a:gdLst/>
                  <a:ahLst/>
                  <a:cxnLst/>
                  <a:rect l="l" t="t" r="r" b="b"/>
                  <a:pathLst>
                    <a:path w="2026" h="1068" extrusionOk="0">
                      <a:moveTo>
                        <a:pt x="1013" y="45"/>
                      </a:moveTo>
                      <a:cubicBezTo>
                        <a:pt x="1230" y="45"/>
                        <a:pt x="1447" y="93"/>
                        <a:pt x="1612" y="188"/>
                      </a:cubicBezTo>
                      <a:cubicBezTo>
                        <a:pt x="1942" y="378"/>
                        <a:pt x="1942" y="688"/>
                        <a:pt x="1612" y="880"/>
                      </a:cubicBezTo>
                      <a:cubicBezTo>
                        <a:pt x="1447" y="975"/>
                        <a:pt x="1230" y="1022"/>
                        <a:pt x="1013" y="1022"/>
                      </a:cubicBezTo>
                      <a:cubicBezTo>
                        <a:pt x="796" y="1022"/>
                        <a:pt x="579" y="975"/>
                        <a:pt x="414" y="880"/>
                      </a:cubicBezTo>
                      <a:cubicBezTo>
                        <a:pt x="83" y="688"/>
                        <a:pt x="83" y="378"/>
                        <a:pt x="414" y="188"/>
                      </a:cubicBezTo>
                      <a:cubicBezTo>
                        <a:pt x="579" y="93"/>
                        <a:pt x="796" y="45"/>
                        <a:pt x="1013" y="45"/>
                      </a:cubicBezTo>
                      <a:close/>
                      <a:moveTo>
                        <a:pt x="1013" y="1"/>
                      </a:moveTo>
                      <a:cubicBezTo>
                        <a:pt x="776" y="1"/>
                        <a:pt x="540" y="53"/>
                        <a:pt x="360" y="157"/>
                      </a:cubicBezTo>
                      <a:cubicBezTo>
                        <a:pt x="1" y="364"/>
                        <a:pt x="1" y="702"/>
                        <a:pt x="360" y="910"/>
                      </a:cubicBezTo>
                      <a:lnTo>
                        <a:pt x="360" y="911"/>
                      </a:lnTo>
                      <a:cubicBezTo>
                        <a:pt x="540" y="1015"/>
                        <a:pt x="776" y="1067"/>
                        <a:pt x="1013" y="1067"/>
                      </a:cubicBezTo>
                      <a:cubicBezTo>
                        <a:pt x="1249" y="1067"/>
                        <a:pt x="1486" y="1015"/>
                        <a:pt x="1666" y="911"/>
                      </a:cubicBezTo>
                      <a:cubicBezTo>
                        <a:pt x="2025" y="702"/>
                        <a:pt x="2025" y="365"/>
                        <a:pt x="1666" y="157"/>
                      </a:cubicBezTo>
                      <a:cubicBezTo>
                        <a:pt x="1486" y="53"/>
                        <a:pt x="1249"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7"/>
                <p:cNvSpPr/>
                <p:nvPr/>
              </p:nvSpPr>
              <p:spPr>
                <a:xfrm>
                  <a:off x="1458800" y="2577200"/>
                  <a:ext cx="73450" cy="42400"/>
                </a:xfrm>
                <a:custGeom>
                  <a:avLst/>
                  <a:gdLst/>
                  <a:ahLst/>
                  <a:cxnLst/>
                  <a:rect l="l" t="t" r="r" b="b"/>
                  <a:pathLst>
                    <a:path w="2938" h="1696" extrusionOk="0">
                      <a:moveTo>
                        <a:pt x="1468" y="258"/>
                      </a:moveTo>
                      <a:cubicBezTo>
                        <a:pt x="1607" y="258"/>
                        <a:pt x="1741" y="271"/>
                        <a:pt x="1866" y="294"/>
                      </a:cubicBezTo>
                      <a:cubicBezTo>
                        <a:pt x="1983" y="329"/>
                        <a:pt x="2094" y="373"/>
                        <a:pt x="2192" y="431"/>
                      </a:cubicBezTo>
                      <a:cubicBezTo>
                        <a:pt x="2290" y="488"/>
                        <a:pt x="2368" y="551"/>
                        <a:pt x="2429" y="619"/>
                      </a:cubicBezTo>
                      <a:cubicBezTo>
                        <a:pt x="2468" y="691"/>
                        <a:pt x="2491" y="768"/>
                        <a:pt x="2491" y="848"/>
                      </a:cubicBezTo>
                      <a:cubicBezTo>
                        <a:pt x="2491" y="929"/>
                        <a:pt x="2468" y="1005"/>
                        <a:pt x="2429" y="1078"/>
                      </a:cubicBezTo>
                      <a:cubicBezTo>
                        <a:pt x="2368" y="1146"/>
                        <a:pt x="2290" y="1209"/>
                        <a:pt x="2192" y="1266"/>
                      </a:cubicBezTo>
                      <a:cubicBezTo>
                        <a:pt x="2094" y="1322"/>
                        <a:pt x="1983" y="1368"/>
                        <a:pt x="1866" y="1403"/>
                      </a:cubicBezTo>
                      <a:cubicBezTo>
                        <a:pt x="1740" y="1426"/>
                        <a:pt x="1607" y="1439"/>
                        <a:pt x="1468" y="1439"/>
                      </a:cubicBezTo>
                      <a:lnTo>
                        <a:pt x="1468" y="1438"/>
                      </a:lnTo>
                      <a:cubicBezTo>
                        <a:pt x="1329" y="1438"/>
                        <a:pt x="1196" y="1425"/>
                        <a:pt x="1070" y="1402"/>
                      </a:cubicBezTo>
                      <a:cubicBezTo>
                        <a:pt x="954" y="1368"/>
                        <a:pt x="844" y="1322"/>
                        <a:pt x="746" y="1265"/>
                      </a:cubicBezTo>
                      <a:cubicBezTo>
                        <a:pt x="648" y="1209"/>
                        <a:pt x="570" y="1145"/>
                        <a:pt x="509" y="1078"/>
                      </a:cubicBezTo>
                      <a:cubicBezTo>
                        <a:pt x="468" y="1006"/>
                        <a:pt x="446" y="928"/>
                        <a:pt x="446" y="848"/>
                      </a:cubicBezTo>
                      <a:cubicBezTo>
                        <a:pt x="446" y="768"/>
                        <a:pt x="468" y="691"/>
                        <a:pt x="509" y="619"/>
                      </a:cubicBezTo>
                      <a:cubicBezTo>
                        <a:pt x="569" y="551"/>
                        <a:pt x="648" y="488"/>
                        <a:pt x="746" y="431"/>
                      </a:cubicBezTo>
                      <a:cubicBezTo>
                        <a:pt x="844" y="375"/>
                        <a:pt x="954" y="329"/>
                        <a:pt x="1070" y="294"/>
                      </a:cubicBezTo>
                      <a:cubicBezTo>
                        <a:pt x="1196" y="271"/>
                        <a:pt x="1329" y="258"/>
                        <a:pt x="1468" y="258"/>
                      </a:cubicBezTo>
                      <a:close/>
                      <a:moveTo>
                        <a:pt x="1468" y="0"/>
                      </a:moveTo>
                      <a:lnTo>
                        <a:pt x="1067" y="288"/>
                      </a:lnTo>
                      <a:lnTo>
                        <a:pt x="430" y="249"/>
                      </a:lnTo>
                      <a:lnTo>
                        <a:pt x="500" y="616"/>
                      </a:lnTo>
                      <a:lnTo>
                        <a:pt x="0" y="847"/>
                      </a:lnTo>
                      <a:lnTo>
                        <a:pt x="500" y="1079"/>
                      </a:lnTo>
                      <a:lnTo>
                        <a:pt x="430" y="1447"/>
                      </a:lnTo>
                      <a:lnTo>
                        <a:pt x="1067" y="1407"/>
                      </a:lnTo>
                      <a:lnTo>
                        <a:pt x="1468" y="1696"/>
                      </a:lnTo>
                      <a:lnTo>
                        <a:pt x="1870" y="1407"/>
                      </a:lnTo>
                      <a:lnTo>
                        <a:pt x="2507" y="1447"/>
                      </a:lnTo>
                      <a:lnTo>
                        <a:pt x="2438" y="1079"/>
                      </a:lnTo>
                      <a:lnTo>
                        <a:pt x="2938" y="848"/>
                      </a:lnTo>
                      <a:lnTo>
                        <a:pt x="2438" y="616"/>
                      </a:lnTo>
                      <a:lnTo>
                        <a:pt x="2507" y="249"/>
                      </a:lnTo>
                      <a:lnTo>
                        <a:pt x="1870" y="288"/>
                      </a:lnTo>
                      <a:lnTo>
                        <a:pt x="14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7"/>
                <p:cNvSpPr/>
                <p:nvPr/>
              </p:nvSpPr>
              <p:spPr>
                <a:xfrm>
                  <a:off x="1624775" y="2461575"/>
                  <a:ext cx="85775" cy="51550"/>
                </a:xfrm>
                <a:custGeom>
                  <a:avLst/>
                  <a:gdLst/>
                  <a:ahLst/>
                  <a:cxnLst/>
                  <a:rect l="l" t="t" r="r" b="b"/>
                  <a:pathLst>
                    <a:path w="3431" h="2062" extrusionOk="0">
                      <a:moveTo>
                        <a:pt x="2045" y="0"/>
                      </a:moveTo>
                      <a:lnTo>
                        <a:pt x="1743" y="174"/>
                      </a:lnTo>
                      <a:lnTo>
                        <a:pt x="2491" y="607"/>
                      </a:lnTo>
                      <a:cubicBezTo>
                        <a:pt x="2740" y="751"/>
                        <a:pt x="2752" y="859"/>
                        <a:pt x="2560" y="970"/>
                      </a:cubicBezTo>
                      <a:cubicBezTo>
                        <a:pt x="2417" y="1053"/>
                        <a:pt x="2077" y="1080"/>
                        <a:pt x="1698" y="1080"/>
                      </a:cubicBezTo>
                      <a:cubicBezTo>
                        <a:pt x="1190" y="1080"/>
                        <a:pt x="614" y="1031"/>
                        <a:pt x="355" y="1002"/>
                      </a:cubicBezTo>
                      <a:lnTo>
                        <a:pt x="0" y="1207"/>
                      </a:lnTo>
                      <a:lnTo>
                        <a:pt x="1480" y="2061"/>
                      </a:lnTo>
                      <a:lnTo>
                        <a:pt x="1852" y="1847"/>
                      </a:lnTo>
                      <a:lnTo>
                        <a:pt x="1056" y="1387"/>
                      </a:lnTo>
                      <a:lnTo>
                        <a:pt x="1056" y="1387"/>
                      </a:lnTo>
                      <a:cubicBezTo>
                        <a:pt x="1188" y="1395"/>
                        <a:pt x="1429" y="1410"/>
                        <a:pt x="1703" y="1410"/>
                      </a:cubicBezTo>
                      <a:cubicBezTo>
                        <a:pt x="2146" y="1410"/>
                        <a:pt x="2675" y="1371"/>
                        <a:pt x="2968" y="1202"/>
                      </a:cubicBezTo>
                      <a:cubicBezTo>
                        <a:pt x="3321" y="998"/>
                        <a:pt x="3431" y="716"/>
                        <a:pt x="2996" y="465"/>
                      </a:cubicBezTo>
                      <a:cubicBezTo>
                        <a:pt x="2622" y="249"/>
                        <a:pt x="2353" y="126"/>
                        <a:pt x="2045" y="0"/>
                      </a:cubicBezTo>
                      <a:close/>
                    </a:path>
                  </a:pathLst>
                </a:custGeom>
                <a:solidFill>
                  <a:srgbClr val="FFF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7"/>
                <p:cNvSpPr/>
                <p:nvPr/>
              </p:nvSpPr>
              <p:spPr>
                <a:xfrm>
                  <a:off x="1670075" y="2487575"/>
                  <a:ext cx="85100" cy="46150"/>
                </a:xfrm>
                <a:custGeom>
                  <a:avLst/>
                  <a:gdLst/>
                  <a:ahLst/>
                  <a:cxnLst/>
                  <a:rect l="l" t="t" r="r" b="b"/>
                  <a:pathLst>
                    <a:path w="3404" h="1846" extrusionOk="0">
                      <a:moveTo>
                        <a:pt x="2122" y="0"/>
                      </a:moveTo>
                      <a:lnTo>
                        <a:pt x="755" y="714"/>
                      </a:lnTo>
                      <a:lnTo>
                        <a:pt x="1136" y="935"/>
                      </a:lnTo>
                      <a:cubicBezTo>
                        <a:pt x="1192" y="903"/>
                        <a:pt x="1249" y="889"/>
                        <a:pt x="1303" y="889"/>
                      </a:cubicBezTo>
                      <a:cubicBezTo>
                        <a:pt x="1366" y="889"/>
                        <a:pt x="1427" y="907"/>
                        <a:pt x="1481" y="938"/>
                      </a:cubicBezTo>
                      <a:lnTo>
                        <a:pt x="1751" y="1095"/>
                      </a:lnTo>
                      <a:cubicBezTo>
                        <a:pt x="1927" y="1196"/>
                        <a:pt x="1832" y="1270"/>
                        <a:pt x="1738" y="1325"/>
                      </a:cubicBezTo>
                      <a:lnTo>
                        <a:pt x="1545" y="1436"/>
                      </a:lnTo>
                      <a:cubicBezTo>
                        <a:pt x="1495" y="1465"/>
                        <a:pt x="1428" y="1495"/>
                        <a:pt x="1344" y="1495"/>
                      </a:cubicBezTo>
                      <a:cubicBezTo>
                        <a:pt x="1282" y="1495"/>
                        <a:pt x="1211" y="1478"/>
                        <a:pt x="1131" y="1432"/>
                      </a:cubicBezTo>
                      <a:lnTo>
                        <a:pt x="318" y="963"/>
                      </a:lnTo>
                      <a:lnTo>
                        <a:pt x="0" y="1146"/>
                      </a:lnTo>
                      <a:cubicBezTo>
                        <a:pt x="320" y="1408"/>
                        <a:pt x="466" y="1495"/>
                        <a:pt x="823" y="1702"/>
                      </a:cubicBezTo>
                      <a:cubicBezTo>
                        <a:pt x="958" y="1779"/>
                        <a:pt x="1154" y="1845"/>
                        <a:pt x="1371" y="1845"/>
                      </a:cubicBezTo>
                      <a:cubicBezTo>
                        <a:pt x="1535" y="1845"/>
                        <a:pt x="1711" y="1808"/>
                        <a:pt x="1880" y="1710"/>
                      </a:cubicBezTo>
                      <a:lnTo>
                        <a:pt x="2178" y="1537"/>
                      </a:lnTo>
                      <a:cubicBezTo>
                        <a:pt x="2472" y="1368"/>
                        <a:pt x="2545" y="1160"/>
                        <a:pt x="2225" y="957"/>
                      </a:cubicBezTo>
                      <a:cubicBezTo>
                        <a:pt x="2165" y="921"/>
                        <a:pt x="2033" y="832"/>
                        <a:pt x="1909" y="775"/>
                      </a:cubicBezTo>
                      <a:cubicBezTo>
                        <a:pt x="1841" y="742"/>
                        <a:pt x="1746" y="707"/>
                        <a:pt x="1640" y="700"/>
                      </a:cubicBezTo>
                      <a:lnTo>
                        <a:pt x="2137" y="439"/>
                      </a:lnTo>
                      <a:lnTo>
                        <a:pt x="3032" y="955"/>
                      </a:lnTo>
                      <a:lnTo>
                        <a:pt x="3403" y="740"/>
                      </a:lnTo>
                      <a:lnTo>
                        <a:pt x="2122" y="0"/>
                      </a:lnTo>
                      <a:close/>
                    </a:path>
                  </a:pathLst>
                </a:custGeom>
                <a:solidFill>
                  <a:srgbClr val="FFF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7"/>
                <p:cNvSpPr/>
                <p:nvPr/>
              </p:nvSpPr>
              <p:spPr>
                <a:xfrm>
                  <a:off x="1624775" y="2461575"/>
                  <a:ext cx="85775" cy="51550"/>
                </a:xfrm>
                <a:custGeom>
                  <a:avLst/>
                  <a:gdLst/>
                  <a:ahLst/>
                  <a:cxnLst/>
                  <a:rect l="l" t="t" r="r" b="b"/>
                  <a:pathLst>
                    <a:path w="3431" h="2062" extrusionOk="0">
                      <a:moveTo>
                        <a:pt x="2045" y="0"/>
                      </a:moveTo>
                      <a:lnTo>
                        <a:pt x="1743" y="174"/>
                      </a:lnTo>
                      <a:lnTo>
                        <a:pt x="2491" y="607"/>
                      </a:lnTo>
                      <a:cubicBezTo>
                        <a:pt x="2740" y="751"/>
                        <a:pt x="2752" y="859"/>
                        <a:pt x="2560" y="970"/>
                      </a:cubicBezTo>
                      <a:cubicBezTo>
                        <a:pt x="2417" y="1053"/>
                        <a:pt x="2077" y="1080"/>
                        <a:pt x="1698" y="1080"/>
                      </a:cubicBezTo>
                      <a:cubicBezTo>
                        <a:pt x="1190" y="1080"/>
                        <a:pt x="614" y="1031"/>
                        <a:pt x="355" y="1002"/>
                      </a:cubicBezTo>
                      <a:lnTo>
                        <a:pt x="0" y="1207"/>
                      </a:lnTo>
                      <a:lnTo>
                        <a:pt x="1480" y="2061"/>
                      </a:lnTo>
                      <a:lnTo>
                        <a:pt x="1852" y="1847"/>
                      </a:lnTo>
                      <a:lnTo>
                        <a:pt x="1056" y="1387"/>
                      </a:lnTo>
                      <a:lnTo>
                        <a:pt x="1056" y="1387"/>
                      </a:lnTo>
                      <a:cubicBezTo>
                        <a:pt x="1188" y="1395"/>
                        <a:pt x="1429" y="1410"/>
                        <a:pt x="1703" y="1410"/>
                      </a:cubicBezTo>
                      <a:cubicBezTo>
                        <a:pt x="2146" y="1410"/>
                        <a:pt x="2675" y="1371"/>
                        <a:pt x="2968" y="1202"/>
                      </a:cubicBezTo>
                      <a:cubicBezTo>
                        <a:pt x="3321" y="998"/>
                        <a:pt x="3431" y="716"/>
                        <a:pt x="2996" y="465"/>
                      </a:cubicBezTo>
                      <a:cubicBezTo>
                        <a:pt x="2622" y="249"/>
                        <a:pt x="2353" y="126"/>
                        <a:pt x="2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7"/>
                <p:cNvSpPr/>
                <p:nvPr/>
              </p:nvSpPr>
              <p:spPr>
                <a:xfrm>
                  <a:off x="1670075" y="2487575"/>
                  <a:ext cx="85100" cy="46150"/>
                </a:xfrm>
                <a:custGeom>
                  <a:avLst/>
                  <a:gdLst/>
                  <a:ahLst/>
                  <a:cxnLst/>
                  <a:rect l="l" t="t" r="r" b="b"/>
                  <a:pathLst>
                    <a:path w="3404" h="1846" extrusionOk="0">
                      <a:moveTo>
                        <a:pt x="2122" y="0"/>
                      </a:moveTo>
                      <a:lnTo>
                        <a:pt x="755" y="714"/>
                      </a:lnTo>
                      <a:lnTo>
                        <a:pt x="1136" y="935"/>
                      </a:lnTo>
                      <a:cubicBezTo>
                        <a:pt x="1192" y="903"/>
                        <a:pt x="1249" y="889"/>
                        <a:pt x="1303" y="889"/>
                      </a:cubicBezTo>
                      <a:cubicBezTo>
                        <a:pt x="1366" y="889"/>
                        <a:pt x="1427" y="907"/>
                        <a:pt x="1481" y="938"/>
                      </a:cubicBezTo>
                      <a:lnTo>
                        <a:pt x="1751" y="1095"/>
                      </a:lnTo>
                      <a:cubicBezTo>
                        <a:pt x="1927" y="1196"/>
                        <a:pt x="1832" y="1270"/>
                        <a:pt x="1738" y="1325"/>
                      </a:cubicBezTo>
                      <a:lnTo>
                        <a:pt x="1545" y="1436"/>
                      </a:lnTo>
                      <a:cubicBezTo>
                        <a:pt x="1495" y="1465"/>
                        <a:pt x="1428" y="1495"/>
                        <a:pt x="1344" y="1495"/>
                      </a:cubicBezTo>
                      <a:cubicBezTo>
                        <a:pt x="1282" y="1495"/>
                        <a:pt x="1211" y="1478"/>
                        <a:pt x="1131" y="1432"/>
                      </a:cubicBezTo>
                      <a:lnTo>
                        <a:pt x="318" y="963"/>
                      </a:lnTo>
                      <a:lnTo>
                        <a:pt x="0" y="1146"/>
                      </a:lnTo>
                      <a:cubicBezTo>
                        <a:pt x="320" y="1408"/>
                        <a:pt x="466" y="1495"/>
                        <a:pt x="823" y="1702"/>
                      </a:cubicBezTo>
                      <a:cubicBezTo>
                        <a:pt x="958" y="1779"/>
                        <a:pt x="1154" y="1845"/>
                        <a:pt x="1371" y="1845"/>
                      </a:cubicBezTo>
                      <a:cubicBezTo>
                        <a:pt x="1535" y="1845"/>
                        <a:pt x="1711" y="1808"/>
                        <a:pt x="1880" y="1710"/>
                      </a:cubicBezTo>
                      <a:lnTo>
                        <a:pt x="2178" y="1537"/>
                      </a:lnTo>
                      <a:cubicBezTo>
                        <a:pt x="2472" y="1368"/>
                        <a:pt x="2545" y="1160"/>
                        <a:pt x="2225" y="957"/>
                      </a:cubicBezTo>
                      <a:cubicBezTo>
                        <a:pt x="2165" y="921"/>
                        <a:pt x="2033" y="832"/>
                        <a:pt x="1909" y="775"/>
                      </a:cubicBezTo>
                      <a:cubicBezTo>
                        <a:pt x="1841" y="742"/>
                        <a:pt x="1746" y="707"/>
                        <a:pt x="1640" y="700"/>
                      </a:cubicBezTo>
                      <a:lnTo>
                        <a:pt x="2137" y="439"/>
                      </a:lnTo>
                      <a:lnTo>
                        <a:pt x="3032" y="955"/>
                      </a:lnTo>
                      <a:lnTo>
                        <a:pt x="3403" y="740"/>
                      </a:lnTo>
                      <a:lnTo>
                        <a:pt x="21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7"/>
                <p:cNvSpPr/>
                <p:nvPr/>
              </p:nvSpPr>
              <p:spPr>
                <a:xfrm>
                  <a:off x="1736150" y="2529000"/>
                  <a:ext cx="43425" cy="22850"/>
                </a:xfrm>
                <a:custGeom>
                  <a:avLst/>
                  <a:gdLst/>
                  <a:ahLst/>
                  <a:cxnLst/>
                  <a:rect l="l" t="t" r="r" b="b"/>
                  <a:pathLst>
                    <a:path w="1737" h="914" extrusionOk="0">
                      <a:moveTo>
                        <a:pt x="869" y="38"/>
                      </a:moveTo>
                      <a:cubicBezTo>
                        <a:pt x="1054" y="38"/>
                        <a:pt x="1240" y="78"/>
                        <a:pt x="1382" y="160"/>
                      </a:cubicBezTo>
                      <a:cubicBezTo>
                        <a:pt x="1664" y="323"/>
                        <a:pt x="1664" y="590"/>
                        <a:pt x="1382" y="753"/>
                      </a:cubicBezTo>
                      <a:cubicBezTo>
                        <a:pt x="1240" y="835"/>
                        <a:pt x="1054" y="875"/>
                        <a:pt x="869" y="875"/>
                      </a:cubicBezTo>
                      <a:cubicBezTo>
                        <a:pt x="683" y="875"/>
                        <a:pt x="497" y="835"/>
                        <a:pt x="355" y="753"/>
                      </a:cubicBezTo>
                      <a:cubicBezTo>
                        <a:pt x="72" y="590"/>
                        <a:pt x="72" y="323"/>
                        <a:pt x="355" y="160"/>
                      </a:cubicBezTo>
                      <a:cubicBezTo>
                        <a:pt x="497" y="78"/>
                        <a:pt x="683" y="38"/>
                        <a:pt x="869" y="38"/>
                      </a:cubicBezTo>
                      <a:close/>
                      <a:moveTo>
                        <a:pt x="869" y="1"/>
                      </a:moveTo>
                      <a:cubicBezTo>
                        <a:pt x="666" y="1"/>
                        <a:pt x="464" y="45"/>
                        <a:pt x="310" y="134"/>
                      </a:cubicBezTo>
                      <a:cubicBezTo>
                        <a:pt x="0" y="312"/>
                        <a:pt x="0" y="602"/>
                        <a:pt x="310" y="780"/>
                      </a:cubicBezTo>
                      <a:cubicBezTo>
                        <a:pt x="464" y="869"/>
                        <a:pt x="666" y="914"/>
                        <a:pt x="869" y="914"/>
                      </a:cubicBezTo>
                      <a:cubicBezTo>
                        <a:pt x="1071" y="914"/>
                        <a:pt x="1274" y="869"/>
                        <a:pt x="1428" y="780"/>
                      </a:cubicBezTo>
                      <a:cubicBezTo>
                        <a:pt x="1737" y="602"/>
                        <a:pt x="1736" y="312"/>
                        <a:pt x="1428" y="134"/>
                      </a:cubicBezTo>
                      <a:cubicBezTo>
                        <a:pt x="1274" y="45"/>
                        <a:pt x="1071" y="1"/>
                        <a:pt x="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7"/>
                <p:cNvSpPr/>
                <p:nvPr/>
              </p:nvSpPr>
              <p:spPr>
                <a:xfrm>
                  <a:off x="1726400" y="2522250"/>
                  <a:ext cx="62925" cy="36350"/>
                </a:xfrm>
                <a:custGeom>
                  <a:avLst/>
                  <a:gdLst/>
                  <a:ahLst/>
                  <a:cxnLst/>
                  <a:rect l="l" t="t" r="r" b="b"/>
                  <a:pathLst>
                    <a:path w="2517" h="1454" extrusionOk="0">
                      <a:moveTo>
                        <a:pt x="1259" y="221"/>
                      </a:moveTo>
                      <a:cubicBezTo>
                        <a:pt x="1378" y="221"/>
                        <a:pt x="1492" y="233"/>
                        <a:pt x="1599" y="253"/>
                      </a:cubicBezTo>
                      <a:cubicBezTo>
                        <a:pt x="1700" y="282"/>
                        <a:pt x="1794" y="320"/>
                        <a:pt x="1878" y="369"/>
                      </a:cubicBezTo>
                      <a:cubicBezTo>
                        <a:pt x="1962" y="418"/>
                        <a:pt x="2029" y="472"/>
                        <a:pt x="2080" y="530"/>
                      </a:cubicBezTo>
                      <a:cubicBezTo>
                        <a:pt x="2115" y="592"/>
                        <a:pt x="2135" y="659"/>
                        <a:pt x="2134" y="727"/>
                      </a:cubicBezTo>
                      <a:cubicBezTo>
                        <a:pt x="2134" y="795"/>
                        <a:pt x="2115" y="862"/>
                        <a:pt x="2081" y="924"/>
                      </a:cubicBezTo>
                      <a:cubicBezTo>
                        <a:pt x="2029" y="982"/>
                        <a:pt x="1962" y="1036"/>
                        <a:pt x="1878" y="1085"/>
                      </a:cubicBezTo>
                      <a:cubicBezTo>
                        <a:pt x="1794" y="1134"/>
                        <a:pt x="1700" y="1172"/>
                        <a:pt x="1599" y="1201"/>
                      </a:cubicBezTo>
                      <a:cubicBezTo>
                        <a:pt x="1492" y="1221"/>
                        <a:pt x="1378" y="1233"/>
                        <a:pt x="1259" y="1233"/>
                      </a:cubicBezTo>
                      <a:cubicBezTo>
                        <a:pt x="1140" y="1233"/>
                        <a:pt x="1025" y="1222"/>
                        <a:pt x="918" y="1201"/>
                      </a:cubicBezTo>
                      <a:cubicBezTo>
                        <a:pt x="818" y="1172"/>
                        <a:pt x="723" y="1134"/>
                        <a:pt x="639" y="1085"/>
                      </a:cubicBezTo>
                      <a:cubicBezTo>
                        <a:pt x="555" y="1036"/>
                        <a:pt x="488" y="982"/>
                        <a:pt x="436" y="924"/>
                      </a:cubicBezTo>
                      <a:cubicBezTo>
                        <a:pt x="402" y="862"/>
                        <a:pt x="382" y="795"/>
                        <a:pt x="382" y="728"/>
                      </a:cubicBezTo>
                      <a:cubicBezTo>
                        <a:pt x="382" y="659"/>
                        <a:pt x="402" y="592"/>
                        <a:pt x="436" y="530"/>
                      </a:cubicBezTo>
                      <a:cubicBezTo>
                        <a:pt x="488" y="472"/>
                        <a:pt x="555" y="418"/>
                        <a:pt x="639" y="369"/>
                      </a:cubicBezTo>
                      <a:cubicBezTo>
                        <a:pt x="723" y="320"/>
                        <a:pt x="818" y="282"/>
                        <a:pt x="918" y="253"/>
                      </a:cubicBezTo>
                      <a:cubicBezTo>
                        <a:pt x="1025" y="233"/>
                        <a:pt x="1140" y="221"/>
                        <a:pt x="1259" y="221"/>
                      </a:cubicBezTo>
                      <a:close/>
                      <a:moveTo>
                        <a:pt x="1259" y="1"/>
                      </a:moveTo>
                      <a:lnTo>
                        <a:pt x="914" y="248"/>
                      </a:lnTo>
                      <a:lnTo>
                        <a:pt x="368" y="213"/>
                      </a:lnTo>
                      <a:lnTo>
                        <a:pt x="428" y="528"/>
                      </a:lnTo>
                      <a:lnTo>
                        <a:pt x="1" y="727"/>
                      </a:lnTo>
                      <a:lnTo>
                        <a:pt x="428" y="926"/>
                      </a:lnTo>
                      <a:lnTo>
                        <a:pt x="368" y="1241"/>
                      </a:lnTo>
                      <a:lnTo>
                        <a:pt x="368" y="1241"/>
                      </a:lnTo>
                      <a:lnTo>
                        <a:pt x="914" y="1206"/>
                      </a:lnTo>
                      <a:lnTo>
                        <a:pt x="1259" y="1454"/>
                      </a:lnTo>
                      <a:lnTo>
                        <a:pt x="1603" y="1206"/>
                      </a:lnTo>
                      <a:lnTo>
                        <a:pt x="2148" y="1241"/>
                      </a:lnTo>
                      <a:lnTo>
                        <a:pt x="2148" y="1241"/>
                      </a:lnTo>
                      <a:lnTo>
                        <a:pt x="2088" y="926"/>
                      </a:lnTo>
                      <a:lnTo>
                        <a:pt x="2517" y="728"/>
                      </a:lnTo>
                      <a:lnTo>
                        <a:pt x="2088" y="528"/>
                      </a:lnTo>
                      <a:lnTo>
                        <a:pt x="2148" y="213"/>
                      </a:lnTo>
                      <a:lnTo>
                        <a:pt x="2148" y="213"/>
                      </a:lnTo>
                      <a:lnTo>
                        <a:pt x="1603" y="248"/>
                      </a:lnTo>
                      <a:lnTo>
                        <a:pt x="12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7"/>
                <p:cNvSpPr/>
                <p:nvPr/>
              </p:nvSpPr>
              <p:spPr>
                <a:xfrm>
                  <a:off x="1530600" y="2626350"/>
                  <a:ext cx="70500" cy="29900"/>
                </a:xfrm>
                <a:custGeom>
                  <a:avLst/>
                  <a:gdLst/>
                  <a:ahLst/>
                  <a:cxnLst/>
                  <a:rect l="l" t="t" r="r" b="b"/>
                  <a:pathLst>
                    <a:path w="2820" h="1196" extrusionOk="0">
                      <a:moveTo>
                        <a:pt x="2448" y="0"/>
                      </a:moveTo>
                      <a:lnTo>
                        <a:pt x="2448" y="0"/>
                      </a:lnTo>
                      <a:cubicBezTo>
                        <a:pt x="2385" y="100"/>
                        <a:pt x="2285" y="193"/>
                        <a:pt x="2147" y="272"/>
                      </a:cubicBezTo>
                      <a:cubicBezTo>
                        <a:pt x="1892" y="419"/>
                        <a:pt x="1559" y="493"/>
                        <a:pt x="1225" y="493"/>
                      </a:cubicBezTo>
                      <a:cubicBezTo>
                        <a:pt x="891" y="493"/>
                        <a:pt x="558" y="419"/>
                        <a:pt x="304" y="272"/>
                      </a:cubicBezTo>
                      <a:cubicBezTo>
                        <a:pt x="255" y="244"/>
                        <a:pt x="210" y="214"/>
                        <a:pt x="171" y="182"/>
                      </a:cubicBezTo>
                      <a:lnTo>
                        <a:pt x="171" y="182"/>
                      </a:lnTo>
                      <a:cubicBezTo>
                        <a:pt x="0" y="450"/>
                        <a:pt x="101" y="761"/>
                        <a:pt x="472" y="975"/>
                      </a:cubicBezTo>
                      <a:cubicBezTo>
                        <a:pt x="727" y="1122"/>
                        <a:pt x="1060" y="1195"/>
                        <a:pt x="1394" y="1195"/>
                      </a:cubicBezTo>
                      <a:cubicBezTo>
                        <a:pt x="1728" y="1195"/>
                        <a:pt x="2061" y="1122"/>
                        <a:pt x="2315" y="975"/>
                      </a:cubicBezTo>
                      <a:cubicBezTo>
                        <a:pt x="2776" y="710"/>
                        <a:pt x="2820" y="294"/>
                        <a:pt x="2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7"/>
                <p:cNvSpPr/>
                <p:nvPr/>
              </p:nvSpPr>
              <p:spPr>
                <a:xfrm>
                  <a:off x="1548850" y="2656600"/>
                  <a:ext cx="6750" cy="3875"/>
                </a:xfrm>
                <a:custGeom>
                  <a:avLst/>
                  <a:gdLst/>
                  <a:ahLst/>
                  <a:cxnLst/>
                  <a:rect l="l" t="t" r="r" b="b"/>
                  <a:pathLst>
                    <a:path w="270" h="155" extrusionOk="0">
                      <a:moveTo>
                        <a:pt x="180" y="0"/>
                      </a:moveTo>
                      <a:lnTo>
                        <a:pt x="103" y="40"/>
                      </a:lnTo>
                      <a:lnTo>
                        <a:pt x="1" y="51"/>
                      </a:lnTo>
                      <a:lnTo>
                        <a:pt x="71" y="95"/>
                      </a:lnTo>
                      <a:lnTo>
                        <a:pt x="88" y="154"/>
                      </a:lnTo>
                      <a:lnTo>
                        <a:pt x="166" y="114"/>
                      </a:lnTo>
                      <a:lnTo>
                        <a:pt x="269" y="104"/>
                      </a:lnTo>
                      <a:lnTo>
                        <a:pt x="199" y="60"/>
                      </a:lnTo>
                      <a:lnTo>
                        <a:pt x="1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7"/>
                <p:cNvSpPr/>
                <p:nvPr/>
              </p:nvSpPr>
              <p:spPr>
                <a:xfrm>
                  <a:off x="1550525" y="2625900"/>
                  <a:ext cx="11500" cy="6650"/>
                </a:xfrm>
                <a:custGeom>
                  <a:avLst/>
                  <a:gdLst/>
                  <a:ahLst/>
                  <a:cxnLst/>
                  <a:rect l="l" t="t" r="r" b="b"/>
                  <a:pathLst>
                    <a:path w="460" h="266" extrusionOk="0">
                      <a:moveTo>
                        <a:pt x="126" y="1"/>
                      </a:moveTo>
                      <a:lnTo>
                        <a:pt x="112" y="107"/>
                      </a:lnTo>
                      <a:lnTo>
                        <a:pt x="0" y="193"/>
                      </a:lnTo>
                      <a:lnTo>
                        <a:pt x="186" y="202"/>
                      </a:lnTo>
                      <a:lnTo>
                        <a:pt x="334" y="266"/>
                      </a:lnTo>
                      <a:lnTo>
                        <a:pt x="348" y="158"/>
                      </a:lnTo>
                      <a:lnTo>
                        <a:pt x="460" y="73"/>
                      </a:lnTo>
                      <a:lnTo>
                        <a:pt x="274" y="65"/>
                      </a:lnTo>
                      <a:lnTo>
                        <a:pt x="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7"/>
                <p:cNvSpPr/>
                <p:nvPr/>
              </p:nvSpPr>
              <p:spPr>
                <a:xfrm>
                  <a:off x="1601200" y="2632900"/>
                  <a:ext cx="8850" cy="5150"/>
                </a:xfrm>
                <a:custGeom>
                  <a:avLst/>
                  <a:gdLst/>
                  <a:ahLst/>
                  <a:cxnLst/>
                  <a:rect l="l" t="t" r="r" b="b"/>
                  <a:pathLst>
                    <a:path w="354" h="206" extrusionOk="0">
                      <a:moveTo>
                        <a:pt x="110" y="1"/>
                      </a:moveTo>
                      <a:lnTo>
                        <a:pt x="91" y="81"/>
                      </a:lnTo>
                      <a:lnTo>
                        <a:pt x="0" y="142"/>
                      </a:lnTo>
                      <a:lnTo>
                        <a:pt x="138" y="154"/>
                      </a:lnTo>
                      <a:lnTo>
                        <a:pt x="244" y="205"/>
                      </a:lnTo>
                      <a:lnTo>
                        <a:pt x="264" y="126"/>
                      </a:lnTo>
                      <a:lnTo>
                        <a:pt x="354" y="65"/>
                      </a:lnTo>
                      <a:lnTo>
                        <a:pt x="216" y="53"/>
                      </a:lnTo>
                      <a:lnTo>
                        <a:pt x="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7"/>
                <p:cNvSpPr/>
                <p:nvPr/>
              </p:nvSpPr>
              <p:spPr>
                <a:xfrm>
                  <a:off x="1555050" y="2556275"/>
                  <a:ext cx="5050" cy="2800"/>
                </a:xfrm>
                <a:custGeom>
                  <a:avLst/>
                  <a:gdLst/>
                  <a:ahLst/>
                  <a:cxnLst/>
                  <a:rect l="l" t="t" r="r" b="b"/>
                  <a:pathLst>
                    <a:path w="202" h="112" extrusionOk="0">
                      <a:moveTo>
                        <a:pt x="57" y="0"/>
                      </a:moveTo>
                      <a:cubicBezTo>
                        <a:pt x="45" y="0"/>
                        <a:pt x="33" y="3"/>
                        <a:pt x="22" y="10"/>
                      </a:cubicBezTo>
                      <a:cubicBezTo>
                        <a:pt x="4" y="20"/>
                        <a:pt x="0" y="34"/>
                        <a:pt x="13" y="42"/>
                      </a:cubicBezTo>
                      <a:lnTo>
                        <a:pt x="125" y="107"/>
                      </a:lnTo>
                      <a:cubicBezTo>
                        <a:pt x="130" y="110"/>
                        <a:pt x="137" y="111"/>
                        <a:pt x="145" y="111"/>
                      </a:cubicBezTo>
                      <a:cubicBezTo>
                        <a:pt x="157" y="111"/>
                        <a:pt x="169" y="108"/>
                        <a:pt x="180" y="102"/>
                      </a:cubicBezTo>
                      <a:cubicBezTo>
                        <a:pt x="198" y="91"/>
                        <a:pt x="202" y="77"/>
                        <a:pt x="189" y="70"/>
                      </a:cubicBezTo>
                      <a:lnTo>
                        <a:pt x="77" y="5"/>
                      </a:lnTo>
                      <a:cubicBezTo>
                        <a:pt x="72" y="2"/>
                        <a:pt x="65"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7"/>
                <p:cNvSpPr/>
                <p:nvPr/>
              </p:nvSpPr>
              <p:spPr>
                <a:xfrm>
                  <a:off x="1568950" y="2548225"/>
                  <a:ext cx="5100" cy="2800"/>
                </a:xfrm>
                <a:custGeom>
                  <a:avLst/>
                  <a:gdLst/>
                  <a:ahLst/>
                  <a:cxnLst/>
                  <a:rect l="l" t="t" r="r" b="b"/>
                  <a:pathLst>
                    <a:path w="204" h="112" extrusionOk="0">
                      <a:moveTo>
                        <a:pt x="59" y="1"/>
                      </a:moveTo>
                      <a:cubicBezTo>
                        <a:pt x="47" y="1"/>
                        <a:pt x="34" y="4"/>
                        <a:pt x="23" y="11"/>
                      </a:cubicBezTo>
                      <a:cubicBezTo>
                        <a:pt x="5" y="21"/>
                        <a:pt x="1" y="35"/>
                        <a:pt x="14" y="42"/>
                      </a:cubicBezTo>
                      <a:lnTo>
                        <a:pt x="126" y="108"/>
                      </a:lnTo>
                      <a:cubicBezTo>
                        <a:pt x="131" y="110"/>
                        <a:pt x="137" y="112"/>
                        <a:pt x="145" y="112"/>
                      </a:cubicBezTo>
                      <a:cubicBezTo>
                        <a:pt x="156" y="112"/>
                        <a:pt x="170" y="108"/>
                        <a:pt x="182" y="102"/>
                      </a:cubicBezTo>
                      <a:cubicBezTo>
                        <a:pt x="199" y="92"/>
                        <a:pt x="204" y="77"/>
                        <a:pt x="191" y="70"/>
                      </a:cubicBezTo>
                      <a:lnTo>
                        <a:pt x="78" y="5"/>
                      </a:lnTo>
                      <a:cubicBezTo>
                        <a:pt x="73" y="2"/>
                        <a:pt x="66"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7"/>
                <p:cNvSpPr/>
                <p:nvPr/>
              </p:nvSpPr>
              <p:spPr>
                <a:xfrm>
                  <a:off x="1561975" y="2552250"/>
                  <a:ext cx="5100" cy="2800"/>
                </a:xfrm>
                <a:custGeom>
                  <a:avLst/>
                  <a:gdLst/>
                  <a:ahLst/>
                  <a:cxnLst/>
                  <a:rect l="l" t="t" r="r" b="b"/>
                  <a:pathLst>
                    <a:path w="204" h="112" extrusionOk="0">
                      <a:moveTo>
                        <a:pt x="59" y="1"/>
                      </a:moveTo>
                      <a:cubicBezTo>
                        <a:pt x="48" y="1"/>
                        <a:pt x="34" y="4"/>
                        <a:pt x="23" y="11"/>
                      </a:cubicBezTo>
                      <a:cubicBezTo>
                        <a:pt x="5" y="20"/>
                        <a:pt x="1" y="35"/>
                        <a:pt x="14" y="42"/>
                      </a:cubicBezTo>
                      <a:lnTo>
                        <a:pt x="127" y="108"/>
                      </a:lnTo>
                      <a:cubicBezTo>
                        <a:pt x="131" y="110"/>
                        <a:pt x="138" y="112"/>
                        <a:pt x="145" y="112"/>
                      </a:cubicBezTo>
                      <a:cubicBezTo>
                        <a:pt x="157" y="112"/>
                        <a:pt x="171" y="108"/>
                        <a:pt x="182" y="102"/>
                      </a:cubicBezTo>
                      <a:cubicBezTo>
                        <a:pt x="199" y="91"/>
                        <a:pt x="204" y="77"/>
                        <a:pt x="191" y="70"/>
                      </a:cubicBezTo>
                      <a:lnTo>
                        <a:pt x="78" y="5"/>
                      </a:lnTo>
                      <a:cubicBezTo>
                        <a:pt x="73" y="2"/>
                        <a:pt x="67"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7"/>
                <p:cNvSpPr/>
                <p:nvPr/>
              </p:nvSpPr>
              <p:spPr>
                <a:xfrm>
                  <a:off x="1516100" y="2535400"/>
                  <a:ext cx="57450" cy="31675"/>
                </a:xfrm>
                <a:custGeom>
                  <a:avLst/>
                  <a:gdLst/>
                  <a:ahLst/>
                  <a:cxnLst/>
                  <a:rect l="l" t="t" r="r" b="b"/>
                  <a:pathLst>
                    <a:path w="2298" h="1267" extrusionOk="0">
                      <a:moveTo>
                        <a:pt x="1813" y="41"/>
                      </a:moveTo>
                      <a:cubicBezTo>
                        <a:pt x="1909" y="41"/>
                        <a:pt x="2004" y="62"/>
                        <a:pt x="2077" y="104"/>
                      </a:cubicBezTo>
                      <a:cubicBezTo>
                        <a:pt x="2223" y="188"/>
                        <a:pt x="2223" y="324"/>
                        <a:pt x="2077" y="409"/>
                      </a:cubicBezTo>
                      <a:lnTo>
                        <a:pt x="1307" y="854"/>
                      </a:lnTo>
                      <a:cubicBezTo>
                        <a:pt x="1325" y="954"/>
                        <a:pt x="1263" y="1056"/>
                        <a:pt x="1138" y="1127"/>
                      </a:cubicBezTo>
                      <a:cubicBezTo>
                        <a:pt x="1023" y="1194"/>
                        <a:pt x="872" y="1227"/>
                        <a:pt x="721" y="1227"/>
                      </a:cubicBezTo>
                      <a:cubicBezTo>
                        <a:pt x="571" y="1227"/>
                        <a:pt x="420" y="1194"/>
                        <a:pt x="305" y="1127"/>
                      </a:cubicBezTo>
                      <a:cubicBezTo>
                        <a:pt x="76" y="994"/>
                        <a:pt x="76" y="778"/>
                        <a:pt x="305" y="646"/>
                      </a:cubicBezTo>
                      <a:cubicBezTo>
                        <a:pt x="416" y="582"/>
                        <a:pt x="568" y="547"/>
                        <a:pt x="723" y="547"/>
                      </a:cubicBezTo>
                      <a:cubicBezTo>
                        <a:pt x="742" y="547"/>
                        <a:pt x="760" y="547"/>
                        <a:pt x="779" y="548"/>
                      </a:cubicBezTo>
                      <a:lnTo>
                        <a:pt x="1549" y="104"/>
                      </a:lnTo>
                      <a:cubicBezTo>
                        <a:pt x="1622" y="62"/>
                        <a:pt x="1717" y="41"/>
                        <a:pt x="1813" y="41"/>
                      </a:cubicBezTo>
                      <a:close/>
                      <a:moveTo>
                        <a:pt x="1813" y="0"/>
                      </a:moveTo>
                      <a:cubicBezTo>
                        <a:pt x="1700" y="0"/>
                        <a:pt x="1586" y="25"/>
                        <a:pt x="1500" y="76"/>
                      </a:cubicBezTo>
                      <a:lnTo>
                        <a:pt x="752" y="507"/>
                      </a:lnTo>
                      <a:cubicBezTo>
                        <a:pt x="740" y="507"/>
                        <a:pt x="728" y="507"/>
                        <a:pt x="716" y="507"/>
                      </a:cubicBezTo>
                      <a:cubicBezTo>
                        <a:pt x="544" y="507"/>
                        <a:pt x="379" y="546"/>
                        <a:pt x="256" y="617"/>
                      </a:cubicBezTo>
                      <a:cubicBezTo>
                        <a:pt x="0" y="765"/>
                        <a:pt x="0" y="1007"/>
                        <a:pt x="256" y="1155"/>
                      </a:cubicBezTo>
                      <a:cubicBezTo>
                        <a:pt x="384" y="1229"/>
                        <a:pt x="553" y="1266"/>
                        <a:pt x="721" y="1266"/>
                      </a:cubicBezTo>
                      <a:cubicBezTo>
                        <a:pt x="890" y="1266"/>
                        <a:pt x="1059" y="1229"/>
                        <a:pt x="1187" y="1155"/>
                      </a:cubicBezTo>
                      <a:cubicBezTo>
                        <a:pt x="1318" y="1079"/>
                        <a:pt x="1387" y="975"/>
                        <a:pt x="1378" y="869"/>
                      </a:cubicBezTo>
                      <a:lnTo>
                        <a:pt x="2126" y="436"/>
                      </a:lnTo>
                      <a:cubicBezTo>
                        <a:pt x="2298" y="337"/>
                        <a:pt x="2298" y="175"/>
                        <a:pt x="2126" y="76"/>
                      </a:cubicBezTo>
                      <a:cubicBezTo>
                        <a:pt x="2040" y="25"/>
                        <a:pt x="1927" y="0"/>
                        <a:pt x="1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7"/>
                <p:cNvSpPr/>
                <p:nvPr/>
              </p:nvSpPr>
              <p:spPr>
                <a:xfrm>
                  <a:off x="1520700" y="2548000"/>
                  <a:ext cx="30050" cy="16625"/>
                </a:xfrm>
                <a:custGeom>
                  <a:avLst/>
                  <a:gdLst/>
                  <a:ahLst/>
                  <a:cxnLst/>
                  <a:rect l="l" t="t" r="r" b="b"/>
                  <a:pathLst>
                    <a:path w="1202" h="665" extrusionOk="0">
                      <a:moveTo>
                        <a:pt x="465" y="138"/>
                      </a:moveTo>
                      <a:cubicBezTo>
                        <a:pt x="480" y="138"/>
                        <a:pt x="495" y="139"/>
                        <a:pt x="509" y="141"/>
                      </a:cubicBezTo>
                      <a:cubicBezTo>
                        <a:pt x="550" y="146"/>
                        <a:pt x="537" y="180"/>
                        <a:pt x="499" y="180"/>
                      </a:cubicBezTo>
                      <a:cubicBezTo>
                        <a:pt x="497" y="180"/>
                        <a:pt x="494" y="180"/>
                        <a:pt x="492" y="180"/>
                      </a:cubicBezTo>
                      <a:cubicBezTo>
                        <a:pt x="483" y="179"/>
                        <a:pt x="473" y="178"/>
                        <a:pt x="464" y="178"/>
                      </a:cubicBezTo>
                      <a:cubicBezTo>
                        <a:pt x="374" y="178"/>
                        <a:pt x="289" y="227"/>
                        <a:pt x="251" y="271"/>
                      </a:cubicBezTo>
                      <a:cubicBezTo>
                        <a:pt x="245" y="278"/>
                        <a:pt x="235" y="281"/>
                        <a:pt x="225" y="281"/>
                      </a:cubicBezTo>
                      <a:cubicBezTo>
                        <a:pt x="202" y="281"/>
                        <a:pt x="178" y="267"/>
                        <a:pt x="192" y="251"/>
                      </a:cubicBezTo>
                      <a:cubicBezTo>
                        <a:pt x="241" y="193"/>
                        <a:pt x="349" y="138"/>
                        <a:pt x="465" y="138"/>
                      </a:cubicBezTo>
                      <a:close/>
                      <a:moveTo>
                        <a:pt x="793" y="1"/>
                      </a:moveTo>
                      <a:cubicBezTo>
                        <a:pt x="784" y="1"/>
                        <a:pt x="776" y="3"/>
                        <a:pt x="770" y="7"/>
                      </a:cubicBezTo>
                      <a:lnTo>
                        <a:pt x="633" y="86"/>
                      </a:lnTo>
                      <a:lnTo>
                        <a:pt x="602" y="84"/>
                      </a:lnTo>
                      <a:cubicBezTo>
                        <a:pt x="586" y="83"/>
                        <a:pt x="571" y="83"/>
                        <a:pt x="555" y="83"/>
                      </a:cubicBezTo>
                      <a:cubicBezTo>
                        <a:pt x="422" y="83"/>
                        <a:pt x="291" y="114"/>
                        <a:pt x="197" y="168"/>
                      </a:cubicBezTo>
                      <a:cubicBezTo>
                        <a:pt x="1" y="281"/>
                        <a:pt x="1" y="466"/>
                        <a:pt x="197" y="579"/>
                      </a:cubicBezTo>
                      <a:cubicBezTo>
                        <a:pt x="295" y="636"/>
                        <a:pt x="424" y="664"/>
                        <a:pt x="553" y="664"/>
                      </a:cubicBezTo>
                      <a:cubicBezTo>
                        <a:pt x="682" y="664"/>
                        <a:pt x="811" y="636"/>
                        <a:pt x="910" y="579"/>
                      </a:cubicBezTo>
                      <a:cubicBezTo>
                        <a:pt x="1015" y="519"/>
                        <a:pt x="1068" y="432"/>
                        <a:pt x="1054" y="345"/>
                      </a:cubicBezTo>
                      <a:lnTo>
                        <a:pt x="1053" y="345"/>
                      </a:lnTo>
                      <a:lnTo>
                        <a:pt x="1051" y="328"/>
                      </a:lnTo>
                      <a:lnTo>
                        <a:pt x="1189" y="248"/>
                      </a:lnTo>
                      <a:cubicBezTo>
                        <a:pt x="1201" y="240"/>
                        <a:pt x="1201" y="229"/>
                        <a:pt x="1189" y="222"/>
                      </a:cubicBezTo>
                      <a:lnTo>
                        <a:pt x="816" y="7"/>
                      </a:lnTo>
                      <a:cubicBezTo>
                        <a:pt x="810" y="3"/>
                        <a:pt x="801" y="1"/>
                        <a:pt x="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7"/>
                <p:cNvSpPr/>
                <p:nvPr/>
              </p:nvSpPr>
              <p:spPr>
                <a:xfrm>
                  <a:off x="1606175" y="2585800"/>
                  <a:ext cx="5075" cy="2800"/>
                </a:xfrm>
                <a:custGeom>
                  <a:avLst/>
                  <a:gdLst/>
                  <a:ahLst/>
                  <a:cxnLst/>
                  <a:rect l="l" t="t" r="r" b="b"/>
                  <a:pathLst>
                    <a:path w="203" h="112" extrusionOk="0">
                      <a:moveTo>
                        <a:pt x="59" y="1"/>
                      </a:moveTo>
                      <a:cubicBezTo>
                        <a:pt x="47" y="1"/>
                        <a:pt x="34" y="4"/>
                        <a:pt x="23" y="11"/>
                      </a:cubicBezTo>
                      <a:cubicBezTo>
                        <a:pt x="5" y="21"/>
                        <a:pt x="1" y="35"/>
                        <a:pt x="14" y="42"/>
                      </a:cubicBezTo>
                      <a:lnTo>
                        <a:pt x="126" y="108"/>
                      </a:lnTo>
                      <a:cubicBezTo>
                        <a:pt x="131" y="110"/>
                        <a:pt x="137" y="112"/>
                        <a:pt x="145" y="112"/>
                      </a:cubicBezTo>
                      <a:cubicBezTo>
                        <a:pt x="156" y="112"/>
                        <a:pt x="170" y="108"/>
                        <a:pt x="182" y="102"/>
                      </a:cubicBezTo>
                      <a:cubicBezTo>
                        <a:pt x="199" y="92"/>
                        <a:pt x="203" y="77"/>
                        <a:pt x="191" y="70"/>
                      </a:cubicBezTo>
                      <a:lnTo>
                        <a:pt x="78" y="5"/>
                      </a:lnTo>
                      <a:cubicBezTo>
                        <a:pt x="73" y="2"/>
                        <a:pt x="66"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7"/>
                <p:cNvSpPr/>
                <p:nvPr/>
              </p:nvSpPr>
              <p:spPr>
                <a:xfrm>
                  <a:off x="1620100" y="2577750"/>
                  <a:ext cx="5100" cy="2800"/>
                </a:xfrm>
                <a:custGeom>
                  <a:avLst/>
                  <a:gdLst/>
                  <a:ahLst/>
                  <a:cxnLst/>
                  <a:rect l="l" t="t" r="r" b="b"/>
                  <a:pathLst>
                    <a:path w="204" h="112" extrusionOk="0">
                      <a:moveTo>
                        <a:pt x="59" y="1"/>
                      </a:moveTo>
                      <a:cubicBezTo>
                        <a:pt x="47" y="1"/>
                        <a:pt x="33" y="4"/>
                        <a:pt x="23" y="11"/>
                      </a:cubicBezTo>
                      <a:cubicBezTo>
                        <a:pt x="5" y="21"/>
                        <a:pt x="0" y="35"/>
                        <a:pt x="13" y="42"/>
                      </a:cubicBezTo>
                      <a:lnTo>
                        <a:pt x="126" y="108"/>
                      </a:lnTo>
                      <a:cubicBezTo>
                        <a:pt x="131" y="110"/>
                        <a:pt x="138" y="112"/>
                        <a:pt x="145" y="112"/>
                      </a:cubicBezTo>
                      <a:cubicBezTo>
                        <a:pt x="157" y="112"/>
                        <a:pt x="170" y="108"/>
                        <a:pt x="181" y="102"/>
                      </a:cubicBezTo>
                      <a:cubicBezTo>
                        <a:pt x="199" y="92"/>
                        <a:pt x="203" y="77"/>
                        <a:pt x="191" y="70"/>
                      </a:cubicBezTo>
                      <a:lnTo>
                        <a:pt x="77" y="5"/>
                      </a:lnTo>
                      <a:cubicBezTo>
                        <a:pt x="73" y="2"/>
                        <a:pt x="66"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7"/>
                <p:cNvSpPr/>
                <p:nvPr/>
              </p:nvSpPr>
              <p:spPr>
                <a:xfrm>
                  <a:off x="1613150" y="2581775"/>
                  <a:ext cx="5075" cy="2800"/>
                </a:xfrm>
                <a:custGeom>
                  <a:avLst/>
                  <a:gdLst/>
                  <a:ahLst/>
                  <a:cxnLst/>
                  <a:rect l="l" t="t" r="r" b="b"/>
                  <a:pathLst>
                    <a:path w="203" h="112" extrusionOk="0">
                      <a:moveTo>
                        <a:pt x="59" y="1"/>
                      </a:moveTo>
                      <a:cubicBezTo>
                        <a:pt x="47" y="1"/>
                        <a:pt x="33" y="4"/>
                        <a:pt x="22" y="11"/>
                      </a:cubicBezTo>
                      <a:cubicBezTo>
                        <a:pt x="4" y="21"/>
                        <a:pt x="1" y="35"/>
                        <a:pt x="12" y="42"/>
                      </a:cubicBezTo>
                      <a:lnTo>
                        <a:pt x="125" y="108"/>
                      </a:lnTo>
                      <a:cubicBezTo>
                        <a:pt x="130" y="110"/>
                        <a:pt x="137" y="112"/>
                        <a:pt x="144" y="112"/>
                      </a:cubicBezTo>
                      <a:cubicBezTo>
                        <a:pt x="156" y="112"/>
                        <a:pt x="170" y="108"/>
                        <a:pt x="180" y="102"/>
                      </a:cubicBezTo>
                      <a:cubicBezTo>
                        <a:pt x="198" y="92"/>
                        <a:pt x="203" y="77"/>
                        <a:pt x="190" y="70"/>
                      </a:cubicBezTo>
                      <a:lnTo>
                        <a:pt x="78" y="5"/>
                      </a:lnTo>
                      <a:cubicBezTo>
                        <a:pt x="73" y="2"/>
                        <a:pt x="66"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7"/>
                <p:cNvSpPr/>
                <p:nvPr/>
              </p:nvSpPr>
              <p:spPr>
                <a:xfrm>
                  <a:off x="1567675" y="2565175"/>
                  <a:ext cx="57500" cy="31650"/>
                </a:xfrm>
                <a:custGeom>
                  <a:avLst/>
                  <a:gdLst/>
                  <a:ahLst/>
                  <a:cxnLst/>
                  <a:rect l="l" t="t" r="r" b="b"/>
                  <a:pathLst>
                    <a:path w="2300" h="1266" extrusionOk="0">
                      <a:moveTo>
                        <a:pt x="1813" y="40"/>
                      </a:moveTo>
                      <a:cubicBezTo>
                        <a:pt x="1909" y="40"/>
                        <a:pt x="2005" y="62"/>
                        <a:pt x="2078" y="104"/>
                      </a:cubicBezTo>
                      <a:cubicBezTo>
                        <a:pt x="2223" y="188"/>
                        <a:pt x="2223" y="325"/>
                        <a:pt x="2078" y="409"/>
                      </a:cubicBezTo>
                      <a:lnTo>
                        <a:pt x="1307" y="853"/>
                      </a:lnTo>
                      <a:cubicBezTo>
                        <a:pt x="1325" y="955"/>
                        <a:pt x="1263" y="1055"/>
                        <a:pt x="1138" y="1128"/>
                      </a:cubicBezTo>
                      <a:cubicBezTo>
                        <a:pt x="1023" y="1193"/>
                        <a:pt x="872" y="1226"/>
                        <a:pt x="722" y="1226"/>
                      </a:cubicBezTo>
                      <a:cubicBezTo>
                        <a:pt x="571" y="1226"/>
                        <a:pt x="420" y="1193"/>
                        <a:pt x="305" y="1128"/>
                      </a:cubicBezTo>
                      <a:cubicBezTo>
                        <a:pt x="76" y="994"/>
                        <a:pt x="76" y="779"/>
                        <a:pt x="305" y="646"/>
                      </a:cubicBezTo>
                      <a:cubicBezTo>
                        <a:pt x="416" y="583"/>
                        <a:pt x="566" y="547"/>
                        <a:pt x="719" y="547"/>
                      </a:cubicBezTo>
                      <a:cubicBezTo>
                        <a:pt x="739" y="547"/>
                        <a:pt x="759" y="548"/>
                        <a:pt x="779" y="549"/>
                      </a:cubicBezTo>
                      <a:lnTo>
                        <a:pt x="1549" y="104"/>
                      </a:lnTo>
                      <a:cubicBezTo>
                        <a:pt x="1622" y="62"/>
                        <a:pt x="1718" y="40"/>
                        <a:pt x="1813" y="40"/>
                      </a:cubicBezTo>
                      <a:close/>
                      <a:moveTo>
                        <a:pt x="1813" y="1"/>
                      </a:moveTo>
                      <a:cubicBezTo>
                        <a:pt x="1700" y="1"/>
                        <a:pt x="1586" y="26"/>
                        <a:pt x="1500" y="76"/>
                      </a:cubicBezTo>
                      <a:lnTo>
                        <a:pt x="752" y="508"/>
                      </a:lnTo>
                      <a:cubicBezTo>
                        <a:pt x="740" y="507"/>
                        <a:pt x="728" y="507"/>
                        <a:pt x="716" y="507"/>
                      </a:cubicBezTo>
                      <a:cubicBezTo>
                        <a:pt x="545" y="507"/>
                        <a:pt x="379" y="547"/>
                        <a:pt x="257" y="618"/>
                      </a:cubicBezTo>
                      <a:cubicBezTo>
                        <a:pt x="0" y="766"/>
                        <a:pt x="0" y="1007"/>
                        <a:pt x="257" y="1154"/>
                      </a:cubicBezTo>
                      <a:cubicBezTo>
                        <a:pt x="385" y="1228"/>
                        <a:pt x="553" y="1266"/>
                        <a:pt x="722" y="1266"/>
                      </a:cubicBezTo>
                      <a:cubicBezTo>
                        <a:pt x="890" y="1266"/>
                        <a:pt x="1059" y="1228"/>
                        <a:pt x="1187" y="1154"/>
                      </a:cubicBezTo>
                      <a:cubicBezTo>
                        <a:pt x="1318" y="1079"/>
                        <a:pt x="1387" y="976"/>
                        <a:pt x="1379" y="868"/>
                      </a:cubicBezTo>
                      <a:lnTo>
                        <a:pt x="2127" y="437"/>
                      </a:lnTo>
                      <a:cubicBezTo>
                        <a:pt x="2299" y="337"/>
                        <a:pt x="2299" y="175"/>
                        <a:pt x="2127" y="76"/>
                      </a:cubicBezTo>
                      <a:cubicBezTo>
                        <a:pt x="2040" y="26"/>
                        <a:pt x="1927" y="1"/>
                        <a:pt x="1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7"/>
                <p:cNvSpPr/>
                <p:nvPr/>
              </p:nvSpPr>
              <p:spPr>
                <a:xfrm>
                  <a:off x="1572250" y="2573550"/>
                  <a:ext cx="37425" cy="20875"/>
                </a:xfrm>
                <a:custGeom>
                  <a:avLst/>
                  <a:gdLst/>
                  <a:ahLst/>
                  <a:cxnLst/>
                  <a:rect l="l" t="t" r="r" b="b"/>
                  <a:pathLst>
                    <a:path w="1497" h="835" extrusionOk="0">
                      <a:moveTo>
                        <a:pt x="482" y="316"/>
                      </a:moveTo>
                      <a:cubicBezTo>
                        <a:pt x="496" y="316"/>
                        <a:pt x="511" y="317"/>
                        <a:pt x="526" y="319"/>
                      </a:cubicBezTo>
                      <a:cubicBezTo>
                        <a:pt x="566" y="323"/>
                        <a:pt x="553" y="358"/>
                        <a:pt x="515" y="358"/>
                      </a:cubicBezTo>
                      <a:cubicBezTo>
                        <a:pt x="513" y="358"/>
                        <a:pt x="511" y="358"/>
                        <a:pt x="508" y="357"/>
                      </a:cubicBezTo>
                      <a:cubicBezTo>
                        <a:pt x="499" y="356"/>
                        <a:pt x="490" y="356"/>
                        <a:pt x="480" y="356"/>
                      </a:cubicBezTo>
                      <a:cubicBezTo>
                        <a:pt x="390" y="356"/>
                        <a:pt x="305" y="405"/>
                        <a:pt x="268" y="448"/>
                      </a:cubicBezTo>
                      <a:cubicBezTo>
                        <a:pt x="262" y="455"/>
                        <a:pt x="252" y="458"/>
                        <a:pt x="242" y="458"/>
                      </a:cubicBezTo>
                      <a:cubicBezTo>
                        <a:pt x="219" y="458"/>
                        <a:pt x="195" y="444"/>
                        <a:pt x="208" y="428"/>
                      </a:cubicBezTo>
                      <a:cubicBezTo>
                        <a:pt x="257" y="370"/>
                        <a:pt x="366" y="316"/>
                        <a:pt x="482" y="316"/>
                      </a:cubicBezTo>
                      <a:close/>
                      <a:moveTo>
                        <a:pt x="1089" y="1"/>
                      </a:moveTo>
                      <a:cubicBezTo>
                        <a:pt x="1081" y="1"/>
                        <a:pt x="1072" y="2"/>
                        <a:pt x="1066" y="6"/>
                      </a:cubicBezTo>
                      <a:lnTo>
                        <a:pt x="1064" y="7"/>
                      </a:lnTo>
                      <a:lnTo>
                        <a:pt x="633" y="256"/>
                      </a:lnTo>
                      <a:lnTo>
                        <a:pt x="603" y="253"/>
                      </a:lnTo>
                      <a:cubicBezTo>
                        <a:pt x="587" y="253"/>
                        <a:pt x="572" y="252"/>
                        <a:pt x="556" y="252"/>
                      </a:cubicBezTo>
                      <a:cubicBezTo>
                        <a:pt x="422" y="252"/>
                        <a:pt x="292" y="283"/>
                        <a:pt x="198" y="337"/>
                      </a:cubicBezTo>
                      <a:cubicBezTo>
                        <a:pt x="1" y="451"/>
                        <a:pt x="1" y="635"/>
                        <a:pt x="198" y="749"/>
                      </a:cubicBezTo>
                      <a:cubicBezTo>
                        <a:pt x="296" y="806"/>
                        <a:pt x="425" y="834"/>
                        <a:pt x="554" y="834"/>
                      </a:cubicBezTo>
                      <a:cubicBezTo>
                        <a:pt x="683" y="834"/>
                        <a:pt x="812" y="806"/>
                        <a:pt x="910" y="749"/>
                      </a:cubicBezTo>
                      <a:cubicBezTo>
                        <a:pt x="1015" y="689"/>
                        <a:pt x="1069" y="601"/>
                        <a:pt x="1054" y="515"/>
                      </a:cubicBezTo>
                      <a:lnTo>
                        <a:pt x="1052" y="497"/>
                      </a:lnTo>
                      <a:lnTo>
                        <a:pt x="1483" y="249"/>
                      </a:lnTo>
                      <a:lnTo>
                        <a:pt x="1484" y="248"/>
                      </a:lnTo>
                      <a:cubicBezTo>
                        <a:pt x="1497" y="239"/>
                        <a:pt x="1497" y="228"/>
                        <a:pt x="1484" y="221"/>
                      </a:cubicBezTo>
                      <a:lnTo>
                        <a:pt x="1113" y="6"/>
                      </a:lnTo>
                      <a:cubicBezTo>
                        <a:pt x="1106" y="2"/>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7"/>
                <p:cNvSpPr/>
                <p:nvPr/>
              </p:nvSpPr>
              <p:spPr>
                <a:xfrm>
                  <a:off x="1657725" y="2615575"/>
                  <a:ext cx="5075" cy="2775"/>
                </a:xfrm>
                <a:custGeom>
                  <a:avLst/>
                  <a:gdLst/>
                  <a:ahLst/>
                  <a:cxnLst/>
                  <a:rect l="l" t="t" r="r" b="b"/>
                  <a:pathLst>
                    <a:path w="203" h="111" extrusionOk="0">
                      <a:moveTo>
                        <a:pt x="59" y="0"/>
                      </a:moveTo>
                      <a:cubicBezTo>
                        <a:pt x="47" y="0"/>
                        <a:pt x="34" y="4"/>
                        <a:pt x="23" y="10"/>
                      </a:cubicBezTo>
                      <a:cubicBezTo>
                        <a:pt x="4" y="21"/>
                        <a:pt x="1" y="35"/>
                        <a:pt x="14" y="42"/>
                      </a:cubicBezTo>
                      <a:lnTo>
                        <a:pt x="126" y="107"/>
                      </a:lnTo>
                      <a:cubicBezTo>
                        <a:pt x="130" y="110"/>
                        <a:pt x="137" y="111"/>
                        <a:pt x="145" y="111"/>
                      </a:cubicBezTo>
                      <a:cubicBezTo>
                        <a:pt x="156" y="111"/>
                        <a:pt x="170" y="108"/>
                        <a:pt x="182" y="101"/>
                      </a:cubicBezTo>
                      <a:cubicBezTo>
                        <a:pt x="199" y="91"/>
                        <a:pt x="203" y="77"/>
                        <a:pt x="191" y="70"/>
                      </a:cubicBezTo>
                      <a:lnTo>
                        <a:pt x="78" y="4"/>
                      </a:lnTo>
                      <a:cubicBezTo>
                        <a:pt x="73" y="2"/>
                        <a:pt x="66"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7"/>
                <p:cNvSpPr/>
                <p:nvPr/>
              </p:nvSpPr>
              <p:spPr>
                <a:xfrm>
                  <a:off x="1671650" y="2607525"/>
                  <a:ext cx="5100" cy="2800"/>
                </a:xfrm>
                <a:custGeom>
                  <a:avLst/>
                  <a:gdLst/>
                  <a:ahLst/>
                  <a:cxnLst/>
                  <a:rect l="l" t="t" r="r" b="b"/>
                  <a:pathLst>
                    <a:path w="204" h="112" extrusionOk="0">
                      <a:moveTo>
                        <a:pt x="57" y="0"/>
                      </a:moveTo>
                      <a:cubicBezTo>
                        <a:pt x="46" y="0"/>
                        <a:pt x="33" y="4"/>
                        <a:pt x="23" y="10"/>
                      </a:cubicBezTo>
                      <a:cubicBezTo>
                        <a:pt x="5" y="20"/>
                        <a:pt x="0" y="34"/>
                        <a:pt x="13" y="43"/>
                      </a:cubicBezTo>
                      <a:lnTo>
                        <a:pt x="126" y="107"/>
                      </a:lnTo>
                      <a:cubicBezTo>
                        <a:pt x="131" y="110"/>
                        <a:pt x="138" y="112"/>
                        <a:pt x="146" y="112"/>
                      </a:cubicBezTo>
                      <a:cubicBezTo>
                        <a:pt x="158" y="112"/>
                        <a:pt x="171" y="108"/>
                        <a:pt x="181" y="102"/>
                      </a:cubicBezTo>
                      <a:cubicBezTo>
                        <a:pt x="199" y="92"/>
                        <a:pt x="203" y="78"/>
                        <a:pt x="191" y="69"/>
                      </a:cubicBezTo>
                      <a:lnTo>
                        <a:pt x="77" y="5"/>
                      </a:lnTo>
                      <a:cubicBezTo>
                        <a:pt x="72" y="2"/>
                        <a:pt x="65"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7"/>
                <p:cNvSpPr/>
                <p:nvPr/>
              </p:nvSpPr>
              <p:spPr>
                <a:xfrm>
                  <a:off x="1664700" y="2611550"/>
                  <a:ext cx="5075" cy="2775"/>
                </a:xfrm>
                <a:custGeom>
                  <a:avLst/>
                  <a:gdLst/>
                  <a:ahLst/>
                  <a:cxnLst/>
                  <a:rect l="l" t="t" r="r" b="b"/>
                  <a:pathLst>
                    <a:path w="203" h="111" extrusionOk="0">
                      <a:moveTo>
                        <a:pt x="57" y="0"/>
                      </a:moveTo>
                      <a:cubicBezTo>
                        <a:pt x="46" y="0"/>
                        <a:pt x="33" y="4"/>
                        <a:pt x="22" y="10"/>
                      </a:cubicBezTo>
                      <a:cubicBezTo>
                        <a:pt x="4" y="21"/>
                        <a:pt x="1" y="35"/>
                        <a:pt x="12" y="42"/>
                      </a:cubicBezTo>
                      <a:lnTo>
                        <a:pt x="125" y="107"/>
                      </a:lnTo>
                      <a:cubicBezTo>
                        <a:pt x="131" y="110"/>
                        <a:pt x="137" y="111"/>
                        <a:pt x="145" y="111"/>
                      </a:cubicBezTo>
                      <a:cubicBezTo>
                        <a:pt x="157" y="111"/>
                        <a:pt x="170" y="108"/>
                        <a:pt x="180" y="102"/>
                      </a:cubicBezTo>
                      <a:cubicBezTo>
                        <a:pt x="199" y="92"/>
                        <a:pt x="202" y="78"/>
                        <a:pt x="190" y="70"/>
                      </a:cubicBezTo>
                      <a:lnTo>
                        <a:pt x="78" y="5"/>
                      </a:lnTo>
                      <a:cubicBezTo>
                        <a:pt x="72" y="2"/>
                        <a:pt x="65"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7"/>
                <p:cNvSpPr/>
                <p:nvPr/>
              </p:nvSpPr>
              <p:spPr>
                <a:xfrm>
                  <a:off x="1618850" y="2594725"/>
                  <a:ext cx="57500" cy="31650"/>
                </a:xfrm>
                <a:custGeom>
                  <a:avLst/>
                  <a:gdLst/>
                  <a:ahLst/>
                  <a:cxnLst/>
                  <a:rect l="l" t="t" r="r" b="b"/>
                  <a:pathLst>
                    <a:path w="2300" h="1266" extrusionOk="0">
                      <a:moveTo>
                        <a:pt x="1814" y="40"/>
                      </a:moveTo>
                      <a:cubicBezTo>
                        <a:pt x="1910" y="40"/>
                        <a:pt x="2006" y="62"/>
                        <a:pt x="2078" y="104"/>
                      </a:cubicBezTo>
                      <a:cubicBezTo>
                        <a:pt x="2224" y="188"/>
                        <a:pt x="2224" y="325"/>
                        <a:pt x="2078" y="409"/>
                      </a:cubicBezTo>
                      <a:lnTo>
                        <a:pt x="1308" y="853"/>
                      </a:lnTo>
                      <a:cubicBezTo>
                        <a:pt x="1325" y="955"/>
                        <a:pt x="1263" y="1055"/>
                        <a:pt x="1139" y="1128"/>
                      </a:cubicBezTo>
                      <a:cubicBezTo>
                        <a:pt x="1024" y="1194"/>
                        <a:pt x="873" y="1227"/>
                        <a:pt x="723" y="1227"/>
                      </a:cubicBezTo>
                      <a:cubicBezTo>
                        <a:pt x="572" y="1227"/>
                        <a:pt x="421" y="1194"/>
                        <a:pt x="306" y="1128"/>
                      </a:cubicBezTo>
                      <a:cubicBezTo>
                        <a:pt x="76" y="995"/>
                        <a:pt x="76" y="779"/>
                        <a:pt x="306" y="646"/>
                      </a:cubicBezTo>
                      <a:cubicBezTo>
                        <a:pt x="415" y="583"/>
                        <a:pt x="565" y="547"/>
                        <a:pt x="720" y="547"/>
                      </a:cubicBezTo>
                      <a:cubicBezTo>
                        <a:pt x="740" y="547"/>
                        <a:pt x="760" y="548"/>
                        <a:pt x="780" y="549"/>
                      </a:cubicBezTo>
                      <a:lnTo>
                        <a:pt x="1550" y="104"/>
                      </a:lnTo>
                      <a:cubicBezTo>
                        <a:pt x="1623" y="62"/>
                        <a:pt x="1718" y="40"/>
                        <a:pt x="1814" y="40"/>
                      </a:cubicBezTo>
                      <a:close/>
                      <a:moveTo>
                        <a:pt x="1814" y="1"/>
                      </a:moveTo>
                      <a:cubicBezTo>
                        <a:pt x="1700" y="1"/>
                        <a:pt x="1587" y="26"/>
                        <a:pt x="1501" y="76"/>
                      </a:cubicBezTo>
                      <a:lnTo>
                        <a:pt x="753" y="508"/>
                      </a:lnTo>
                      <a:cubicBezTo>
                        <a:pt x="741" y="508"/>
                        <a:pt x="729" y="507"/>
                        <a:pt x="717" y="507"/>
                      </a:cubicBezTo>
                      <a:cubicBezTo>
                        <a:pt x="544" y="507"/>
                        <a:pt x="380" y="547"/>
                        <a:pt x="257" y="618"/>
                      </a:cubicBezTo>
                      <a:cubicBezTo>
                        <a:pt x="0" y="766"/>
                        <a:pt x="0" y="1007"/>
                        <a:pt x="257" y="1154"/>
                      </a:cubicBezTo>
                      <a:cubicBezTo>
                        <a:pt x="385" y="1229"/>
                        <a:pt x="554" y="1266"/>
                        <a:pt x="722" y="1266"/>
                      </a:cubicBezTo>
                      <a:cubicBezTo>
                        <a:pt x="891" y="1266"/>
                        <a:pt x="1059" y="1229"/>
                        <a:pt x="1187" y="1154"/>
                      </a:cubicBezTo>
                      <a:cubicBezTo>
                        <a:pt x="1319" y="1079"/>
                        <a:pt x="1388" y="976"/>
                        <a:pt x="1378" y="869"/>
                      </a:cubicBezTo>
                      <a:lnTo>
                        <a:pt x="2126" y="437"/>
                      </a:lnTo>
                      <a:cubicBezTo>
                        <a:pt x="2299" y="338"/>
                        <a:pt x="2299" y="175"/>
                        <a:pt x="2126" y="76"/>
                      </a:cubicBezTo>
                      <a:cubicBezTo>
                        <a:pt x="2040" y="26"/>
                        <a:pt x="1927" y="1"/>
                        <a:pt x="1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7"/>
                <p:cNvSpPr/>
                <p:nvPr/>
              </p:nvSpPr>
              <p:spPr>
                <a:xfrm>
                  <a:off x="1623450" y="2599025"/>
                  <a:ext cx="44475" cy="24950"/>
                </a:xfrm>
                <a:custGeom>
                  <a:avLst/>
                  <a:gdLst/>
                  <a:ahLst/>
                  <a:cxnLst/>
                  <a:rect l="l" t="t" r="r" b="b"/>
                  <a:pathLst>
                    <a:path w="1779" h="998" extrusionOk="0">
                      <a:moveTo>
                        <a:pt x="473" y="472"/>
                      </a:moveTo>
                      <a:cubicBezTo>
                        <a:pt x="486" y="472"/>
                        <a:pt x="500" y="473"/>
                        <a:pt x="514" y="475"/>
                      </a:cubicBezTo>
                      <a:cubicBezTo>
                        <a:pt x="554" y="480"/>
                        <a:pt x="542" y="514"/>
                        <a:pt x="505" y="514"/>
                      </a:cubicBezTo>
                      <a:cubicBezTo>
                        <a:pt x="502" y="514"/>
                        <a:pt x="500" y="514"/>
                        <a:pt x="496" y="513"/>
                      </a:cubicBezTo>
                      <a:cubicBezTo>
                        <a:pt x="487" y="512"/>
                        <a:pt x="478" y="512"/>
                        <a:pt x="469" y="512"/>
                      </a:cubicBezTo>
                      <a:cubicBezTo>
                        <a:pt x="378" y="512"/>
                        <a:pt x="293" y="561"/>
                        <a:pt x="256" y="604"/>
                      </a:cubicBezTo>
                      <a:cubicBezTo>
                        <a:pt x="250" y="612"/>
                        <a:pt x="239" y="615"/>
                        <a:pt x="229" y="615"/>
                      </a:cubicBezTo>
                      <a:cubicBezTo>
                        <a:pt x="206" y="615"/>
                        <a:pt x="183" y="601"/>
                        <a:pt x="197" y="586"/>
                      </a:cubicBezTo>
                      <a:cubicBezTo>
                        <a:pt x="246" y="527"/>
                        <a:pt x="355" y="472"/>
                        <a:pt x="473" y="472"/>
                      </a:cubicBezTo>
                      <a:close/>
                      <a:moveTo>
                        <a:pt x="1371" y="0"/>
                      </a:moveTo>
                      <a:cubicBezTo>
                        <a:pt x="1362" y="0"/>
                        <a:pt x="1354" y="2"/>
                        <a:pt x="1347" y="6"/>
                      </a:cubicBezTo>
                      <a:lnTo>
                        <a:pt x="1346" y="7"/>
                      </a:lnTo>
                      <a:lnTo>
                        <a:pt x="633" y="419"/>
                      </a:lnTo>
                      <a:lnTo>
                        <a:pt x="603" y="417"/>
                      </a:lnTo>
                      <a:cubicBezTo>
                        <a:pt x="587" y="416"/>
                        <a:pt x="571" y="415"/>
                        <a:pt x="556" y="415"/>
                      </a:cubicBezTo>
                      <a:cubicBezTo>
                        <a:pt x="422" y="415"/>
                        <a:pt x="291" y="446"/>
                        <a:pt x="197" y="501"/>
                      </a:cubicBezTo>
                      <a:cubicBezTo>
                        <a:pt x="1" y="614"/>
                        <a:pt x="1" y="798"/>
                        <a:pt x="197" y="911"/>
                      </a:cubicBezTo>
                      <a:cubicBezTo>
                        <a:pt x="295" y="968"/>
                        <a:pt x="424" y="997"/>
                        <a:pt x="554" y="997"/>
                      </a:cubicBezTo>
                      <a:cubicBezTo>
                        <a:pt x="683" y="997"/>
                        <a:pt x="812" y="968"/>
                        <a:pt x="910" y="911"/>
                      </a:cubicBezTo>
                      <a:cubicBezTo>
                        <a:pt x="1015" y="852"/>
                        <a:pt x="1068" y="764"/>
                        <a:pt x="1054" y="678"/>
                      </a:cubicBezTo>
                      <a:lnTo>
                        <a:pt x="1051" y="660"/>
                      </a:lnTo>
                      <a:lnTo>
                        <a:pt x="1764" y="248"/>
                      </a:lnTo>
                      <a:lnTo>
                        <a:pt x="1766" y="247"/>
                      </a:lnTo>
                      <a:cubicBezTo>
                        <a:pt x="1779" y="240"/>
                        <a:pt x="1779" y="227"/>
                        <a:pt x="1766" y="220"/>
                      </a:cubicBezTo>
                      <a:lnTo>
                        <a:pt x="1394" y="6"/>
                      </a:lnTo>
                      <a:cubicBezTo>
                        <a:pt x="1387" y="2"/>
                        <a:pt x="1379" y="0"/>
                        <a:pt x="1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7"/>
                <p:cNvSpPr/>
                <p:nvPr/>
              </p:nvSpPr>
              <p:spPr>
                <a:xfrm>
                  <a:off x="1583125" y="2509775"/>
                  <a:ext cx="69750" cy="38450"/>
                </a:xfrm>
                <a:custGeom>
                  <a:avLst/>
                  <a:gdLst/>
                  <a:ahLst/>
                  <a:cxnLst/>
                  <a:rect l="l" t="t" r="r" b="b"/>
                  <a:pathLst>
                    <a:path w="2790" h="1538" extrusionOk="0">
                      <a:moveTo>
                        <a:pt x="722" y="1"/>
                      </a:moveTo>
                      <a:cubicBezTo>
                        <a:pt x="554" y="1"/>
                        <a:pt x="385" y="38"/>
                        <a:pt x="256" y="111"/>
                      </a:cubicBezTo>
                      <a:cubicBezTo>
                        <a:pt x="1" y="259"/>
                        <a:pt x="1" y="501"/>
                        <a:pt x="256" y="649"/>
                      </a:cubicBezTo>
                      <a:lnTo>
                        <a:pt x="1603" y="1426"/>
                      </a:lnTo>
                      <a:cubicBezTo>
                        <a:pt x="1731" y="1500"/>
                        <a:pt x="1899" y="1537"/>
                        <a:pt x="2068" y="1537"/>
                      </a:cubicBezTo>
                      <a:cubicBezTo>
                        <a:pt x="2237" y="1537"/>
                        <a:pt x="2405" y="1500"/>
                        <a:pt x="2533" y="1426"/>
                      </a:cubicBezTo>
                      <a:cubicBezTo>
                        <a:pt x="2790" y="1278"/>
                        <a:pt x="2790" y="1036"/>
                        <a:pt x="2533" y="888"/>
                      </a:cubicBezTo>
                      <a:lnTo>
                        <a:pt x="1188" y="111"/>
                      </a:lnTo>
                      <a:cubicBezTo>
                        <a:pt x="1060" y="38"/>
                        <a:pt x="891" y="1"/>
                        <a:pt x="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7"/>
                <p:cNvSpPr/>
                <p:nvPr/>
              </p:nvSpPr>
              <p:spPr>
                <a:xfrm>
                  <a:off x="1653625" y="2550475"/>
                  <a:ext cx="69700" cy="38425"/>
                </a:xfrm>
                <a:custGeom>
                  <a:avLst/>
                  <a:gdLst/>
                  <a:ahLst/>
                  <a:cxnLst/>
                  <a:rect l="l" t="t" r="r" b="b"/>
                  <a:pathLst>
                    <a:path w="2788" h="1537" extrusionOk="0">
                      <a:moveTo>
                        <a:pt x="721" y="1"/>
                      </a:moveTo>
                      <a:cubicBezTo>
                        <a:pt x="552" y="1"/>
                        <a:pt x="384" y="37"/>
                        <a:pt x="256" y="111"/>
                      </a:cubicBezTo>
                      <a:cubicBezTo>
                        <a:pt x="0" y="259"/>
                        <a:pt x="0" y="501"/>
                        <a:pt x="256" y="649"/>
                      </a:cubicBezTo>
                      <a:lnTo>
                        <a:pt x="1601" y="1426"/>
                      </a:lnTo>
                      <a:cubicBezTo>
                        <a:pt x="1730" y="1500"/>
                        <a:pt x="1898" y="1536"/>
                        <a:pt x="2067" y="1536"/>
                      </a:cubicBezTo>
                      <a:cubicBezTo>
                        <a:pt x="2236" y="1536"/>
                        <a:pt x="2405" y="1500"/>
                        <a:pt x="2532" y="1426"/>
                      </a:cubicBezTo>
                      <a:cubicBezTo>
                        <a:pt x="2788" y="1278"/>
                        <a:pt x="2788" y="1036"/>
                        <a:pt x="2532" y="888"/>
                      </a:cubicBezTo>
                      <a:lnTo>
                        <a:pt x="1187" y="111"/>
                      </a:lnTo>
                      <a:cubicBezTo>
                        <a:pt x="1059" y="37"/>
                        <a:pt x="890"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37"/>
              <p:cNvGrpSpPr/>
              <p:nvPr/>
            </p:nvGrpSpPr>
            <p:grpSpPr>
              <a:xfrm>
                <a:off x="759170" y="1468785"/>
                <a:ext cx="1081580" cy="429925"/>
                <a:chOff x="1415250" y="2466350"/>
                <a:chExt cx="417550" cy="165975"/>
              </a:xfrm>
            </p:grpSpPr>
            <p:sp>
              <p:nvSpPr>
                <p:cNvPr id="2268" name="Google Shape;2268;p37"/>
                <p:cNvSpPr/>
                <p:nvPr/>
              </p:nvSpPr>
              <p:spPr>
                <a:xfrm>
                  <a:off x="1510350" y="2466350"/>
                  <a:ext cx="245875" cy="64300"/>
                </a:xfrm>
                <a:custGeom>
                  <a:avLst/>
                  <a:gdLst/>
                  <a:ahLst/>
                  <a:cxnLst/>
                  <a:rect l="l" t="t" r="r" b="b"/>
                  <a:pathLst>
                    <a:path w="9835" h="2572" extrusionOk="0">
                      <a:moveTo>
                        <a:pt x="8471" y="1"/>
                      </a:moveTo>
                      <a:lnTo>
                        <a:pt x="2608" y="1065"/>
                      </a:lnTo>
                      <a:lnTo>
                        <a:pt x="0" y="2572"/>
                      </a:lnTo>
                      <a:lnTo>
                        <a:pt x="0" y="2572"/>
                      </a:lnTo>
                      <a:lnTo>
                        <a:pt x="9834" y="789"/>
                      </a:lnTo>
                      <a:lnTo>
                        <a:pt x="8471" y="1"/>
                      </a:lnTo>
                      <a:close/>
                    </a:path>
                  </a:pathLst>
                </a:custGeom>
                <a:solidFill>
                  <a:srgbClr val="FFFFFF">
                    <a:alpha val="44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7"/>
                <p:cNvSpPr/>
                <p:nvPr/>
              </p:nvSpPr>
              <p:spPr>
                <a:xfrm>
                  <a:off x="1415250" y="2506825"/>
                  <a:ext cx="417550" cy="125500"/>
                </a:xfrm>
                <a:custGeom>
                  <a:avLst/>
                  <a:gdLst/>
                  <a:ahLst/>
                  <a:cxnLst/>
                  <a:rect l="l" t="t" r="r" b="b"/>
                  <a:pathLst>
                    <a:path w="16702" h="5020" extrusionOk="0">
                      <a:moveTo>
                        <a:pt x="15077" y="0"/>
                      </a:moveTo>
                      <a:lnTo>
                        <a:pt x="1053" y="2544"/>
                      </a:lnTo>
                      <a:lnTo>
                        <a:pt x="281" y="2990"/>
                      </a:lnTo>
                      <a:cubicBezTo>
                        <a:pt x="117" y="3085"/>
                        <a:pt x="23" y="3205"/>
                        <a:pt x="0" y="3330"/>
                      </a:cubicBezTo>
                      <a:cubicBezTo>
                        <a:pt x="5" y="3356"/>
                        <a:pt x="13" y="3382"/>
                        <a:pt x="25" y="3408"/>
                      </a:cubicBezTo>
                      <a:cubicBezTo>
                        <a:pt x="67" y="3505"/>
                        <a:pt x="152" y="3595"/>
                        <a:pt x="281" y="3669"/>
                      </a:cubicBezTo>
                      <a:lnTo>
                        <a:pt x="2619" y="5019"/>
                      </a:lnTo>
                      <a:lnTo>
                        <a:pt x="13749" y="2999"/>
                      </a:lnTo>
                      <a:lnTo>
                        <a:pt x="16420" y="1456"/>
                      </a:lnTo>
                      <a:cubicBezTo>
                        <a:pt x="16550" y="1381"/>
                        <a:pt x="16636" y="1290"/>
                        <a:pt x="16677" y="1194"/>
                      </a:cubicBezTo>
                      <a:cubicBezTo>
                        <a:pt x="16688" y="1168"/>
                        <a:pt x="16697" y="1142"/>
                        <a:pt x="16701" y="1116"/>
                      </a:cubicBezTo>
                      <a:cubicBezTo>
                        <a:pt x="16678" y="991"/>
                        <a:pt x="16585" y="871"/>
                        <a:pt x="16420" y="776"/>
                      </a:cubicBezTo>
                      <a:lnTo>
                        <a:pt x="15077" y="0"/>
                      </a:lnTo>
                      <a:close/>
                    </a:path>
                  </a:pathLst>
                </a:custGeom>
                <a:solidFill>
                  <a:srgbClr val="FFFFFF">
                    <a:alpha val="44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270" name="Google Shape;2270;p37"/>
          <p:cNvGrpSpPr/>
          <p:nvPr/>
        </p:nvGrpSpPr>
        <p:grpSpPr>
          <a:xfrm>
            <a:off x="825050" y="213765"/>
            <a:ext cx="1466100" cy="1581289"/>
            <a:chOff x="1994500" y="3164465"/>
            <a:chExt cx="1466100" cy="1581289"/>
          </a:xfrm>
        </p:grpSpPr>
        <p:sp>
          <p:nvSpPr>
            <p:cNvPr id="2271" name="Google Shape;2271;p37"/>
            <p:cNvSpPr/>
            <p:nvPr/>
          </p:nvSpPr>
          <p:spPr>
            <a:xfrm>
              <a:off x="1994500" y="3164465"/>
              <a:ext cx="1466100" cy="1466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2" name="Google Shape;2272;p37"/>
            <p:cNvGrpSpPr/>
            <p:nvPr/>
          </p:nvGrpSpPr>
          <p:grpSpPr>
            <a:xfrm flipH="1">
              <a:off x="2181938" y="3581750"/>
              <a:ext cx="1091207" cy="1164003"/>
              <a:chOff x="1043850" y="3715775"/>
              <a:chExt cx="557250" cy="594425"/>
            </a:xfrm>
          </p:grpSpPr>
          <p:sp>
            <p:nvSpPr>
              <p:cNvPr id="2273" name="Google Shape;2273;p37"/>
              <p:cNvSpPr/>
              <p:nvPr/>
            </p:nvSpPr>
            <p:spPr>
              <a:xfrm>
                <a:off x="1043850" y="4060950"/>
                <a:ext cx="557250" cy="249250"/>
              </a:xfrm>
              <a:custGeom>
                <a:avLst/>
                <a:gdLst/>
                <a:ahLst/>
                <a:cxnLst/>
                <a:rect l="l" t="t" r="r" b="b"/>
                <a:pathLst>
                  <a:path w="22290" h="9970" extrusionOk="0">
                    <a:moveTo>
                      <a:pt x="1" y="1"/>
                    </a:moveTo>
                    <a:lnTo>
                      <a:pt x="1" y="3535"/>
                    </a:lnTo>
                    <a:cubicBezTo>
                      <a:pt x="1" y="3827"/>
                      <a:pt x="194" y="4119"/>
                      <a:pt x="579" y="4341"/>
                    </a:cubicBezTo>
                    <a:lnTo>
                      <a:pt x="9751" y="9636"/>
                    </a:lnTo>
                    <a:cubicBezTo>
                      <a:pt x="10136" y="9858"/>
                      <a:pt x="10641" y="9970"/>
                      <a:pt x="11145" y="9970"/>
                    </a:cubicBezTo>
                    <a:cubicBezTo>
                      <a:pt x="11650" y="9970"/>
                      <a:pt x="12155" y="9858"/>
                      <a:pt x="12540" y="9636"/>
                    </a:cubicBezTo>
                    <a:lnTo>
                      <a:pt x="21712" y="4341"/>
                    </a:lnTo>
                    <a:cubicBezTo>
                      <a:pt x="22097" y="4119"/>
                      <a:pt x="22290" y="3827"/>
                      <a:pt x="22290" y="3537"/>
                    </a:cubicBezTo>
                    <a:lnTo>
                      <a:pt x="22290" y="2"/>
                    </a:lnTo>
                    <a:cubicBezTo>
                      <a:pt x="22290" y="294"/>
                      <a:pt x="22097" y="584"/>
                      <a:pt x="21712" y="807"/>
                    </a:cubicBezTo>
                    <a:lnTo>
                      <a:pt x="12540" y="6103"/>
                    </a:lnTo>
                    <a:cubicBezTo>
                      <a:pt x="12155" y="6325"/>
                      <a:pt x="11650" y="6436"/>
                      <a:pt x="11145" y="6436"/>
                    </a:cubicBezTo>
                    <a:cubicBezTo>
                      <a:pt x="10641" y="6436"/>
                      <a:pt x="10136" y="6325"/>
                      <a:pt x="9751" y="6103"/>
                    </a:cubicBezTo>
                    <a:lnTo>
                      <a:pt x="579" y="807"/>
                    </a:lnTo>
                    <a:cubicBezTo>
                      <a:pt x="194" y="584"/>
                      <a:pt x="1" y="292"/>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7"/>
              <p:cNvSpPr/>
              <p:nvPr/>
            </p:nvSpPr>
            <p:spPr>
              <a:xfrm>
                <a:off x="1043850" y="3900125"/>
                <a:ext cx="557250" cy="321750"/>
              </a:xfrm>
              <a:custGeom>
                <a:avLst/>
                <a:gdLst/>
                <a:ahLst/>
                <a:cxnLst/>
                <a:rect l="l" t="t" r="r" b="b"/>
                <a:pathLst>
                  <a:path w="22290" h="12870" extrusionOk="0">
                    <a:moveTo>
                      <a:pt x="11145" y="1"/>
                    </a:moveTo>
                    <a:cubicBezTo>
                      <a:pt x="10641" y="1"/>
                      <a:pt x="10136" y="112"/>
                      <a:pt x="9751" y="334"/>
                    </a:cubicBezTo>
                    <a:lnTo>
                      <a:pt x="579" y="5630"/>
                    </a:lnTo>
                    <a:cubicBezTo>
                      <a:pt x="194" y="5851"/>
                      <a:pt x="1" y="6143"/>
                      <a:pt x="1" y="6434"/>
                    </a:cubicBezTo>
                    <a:cubicBezTo>
                      <a:pt x="1" y="6725"/>
                      <a:pt x="194" y="7017"/>
                      <a:pt x="579" y="7240"/>
                    </a:cubicBezTo>
                    <a:lnTo>
                      <a:pt x="9751" y="12536"/>
                    </a:lnTo>
                    <a:cubicBezTo>
                      <a:pt x="10136" y="12758"/>
                      <a:pt x="10641" y="12869"/>
                      <a:pt x="11145" y="12869"/>
                    </a:cubicBezTo>
                    <a:cubicBezTo>
                      <a:pt x="11650" y="12869"/>
                      <a:pt x="12155" y="12758"/>
                      <a:pt x="12540" y="12536"/>
                    </a:cubicBezTo>
                    <a:lnTo>
                      <a:pt x="21712" y="7240"/>
                    </a:lnTo>
                    <a:cubicBezTo>
                      <a:pt x="22097" y="7017"/>
                      <a:pt x="22290" y="6727"/>
                      <a:pt x="22290" y="6435"/>
                    </a:cubicBezTo>
                    <a:cubicBezTo>
                      <a:pt x="22290" y="6143"/>
                      <a:pt x="22097" y="5851"/>
                      <a:pt x="21712" y="5630"/>
                    </a:cubicBezTo>
                    <a:lnTo>
                      <a:pt x="12540" y="334"/>
                    </a:lnTo>
                    <a:cubicBezTo>
                      <a:pt x="12155" y="112"/>
                      <a:pt x="11650" y="1"/>
                      <a:pt x="11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7"/>
              <p:cNvSpPr/>
              <p:nvPr/>
            </p:nvSpPr>
            <p:spPr>
              <a:xfrm>
                <a:off x="1209675" y="3974925"/>
                <a:ext cx="225600" cy="130250"/>
              </a:xfrm>
              <a:custGeom>
                <a:avLst/>
                <a:gdLst/>
                <a:ahLst/>
                <a:cxnLst/>
                <a:rect l="l" t="t" r="r" b="b"/>
                <a:pathLst>
                  <a:path w="9024" h="5210" extrusionOk="0">
                    <a:moveTo>
                      <a:pt x="4512" y="0"/>
                    </a:moveTo>
                    <a:cubicBezTo>
                      <a:pt x="2021" y="0"/>
                      <a:pt x="1" y="1166"/>
                      <a:pt x="1" y="2605"/>
                    </a:cubicBezTo>
                    <a:cubicBezTo>
                      <a:pt x="1" y="4044"/>
                      <a:pt x="2021" y="5210"/>
                      <a:pt x="4512" y="5210"/>
                    </a:cubicBezTo>
                    <a:cubicBezTo>
                      <a:pt x="7004" y="5210"/>
                      <a:pt x="9024" y="4044"/>
                      <a:pt x="9024" y="2605"/>
                    </a:cubicBezTo>
                    <a:cubicBezTo>
                      <a:pt x="9024" y="1166"/>
                      <a:pt x="7004" y="0"/>
                      <a:pt x="45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7"/>
              <p:cNvSpPr/>
              <p:nvPr/>
            </p:nvSpPr>
            <p:spPr>
              <a:xfrm>
                <a:off x="1160325" y="3715775"/>
                <a:ext cx="324325" cy="324275"/>
              </a:xfrm>
              <a:custGeom>
                <a:avLst/>
                <a:gdLst/>
                <a:ahLst/>
                <a:cxnLst/>
                <a:rect l="l" t="t" r="r" b="b"/>
                <a:pathLst>
                  <a:path w="12973" h="12971" extrusionOk="0">
                    <a:moveTo>
                      <a:pt x="6486" y="0"/>
                    </a:moveTo>
                    <a:cubicBezTo>
                      <a:pt x="4766" y="0"/>
                      <a:pt x="3116" y="683"/>
                      <a:pt x="1900" y="1899"/>
                    </a:cubicBezTo>
                    <a:cubicBezTo>
                      <a:pt x="684" y="3116"/>
                      <a:pt x="0" y="4765"/>
                      <a:pt x="0" y="6485"/>
                    </a:cubicBezTo>
                    <a:cubicBezTo>
                      <a:pt x="0" y="8205"/>
                      <a:pt x="684" y="9855"/>
                      <a:pt x="1900" y="11071"/>
                    </a:cubicBezTo>
                    <a:cubicBezTo>
                      <a:pt x="3116" y="12288"/>
                      <a:pt x="4766" y="12971"/>
                      <a:pt x="6486" y="12971"/>
                    </a:cubicBezTo>
                    <a:cubicBezTo>
                      <a:pt x="8206" y="12971"/>
                      <a:pt x="9856" y="12288"/>
                      <a:pt x="11072" y="11071"/>
                    </a:cubicBezTo>
                    <a:cubicBezTo>
                      <a:pt x="12288" y="9855"/>
                      <a:pt x="12972" y="8205"/>
                      <a:pt x="12972" y="6485"/>
                    </a:cubicBezTo>
                    <a:cubicBezTo>
                      <a:pt x="12972" y="4765"/>
                      <a:pt x="12288" y="3116"/>
                      <a:pt x="11072" y="1899"/>
                    </a:cubicBezTo>
                    <a:cubicBezTo>
                      <a:pt x="9856" y="683"/>
                      <a:pt x="8206" y="0"/>
                      <a:pt x="6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7"/>
              <p:cNvSpPr/>
              <p:nvPr/>
            </p:nvSpPr>
            <p:spPr>
              <a:xfrm>
                <a:off x="1160325" y="3860600"/>
                <a:ext cx="324325" cy="131800"/>
              </a:xfrm>
              <a:custGeom>
                <a:avLst/>
                <a:gdLst/>
                <a:ahLst/>
                <a:cxnLst/>
                <a:rect l="l" t="t" r="r" b="b"/>
                <a:pathLst>
                  <a:path w="12973" h="5272" extrusionOk="0">
                    <a:moveTo>
                      <a:pt x="0" y="0"/>
                    </a:moveTo>
                    <a:lnTo>
                      <a:pt x="0" y="1526"/>
                    </a:lnTo>
                    <a:cubicBezTo>
                      <a:pt x="0" y="3594"/>
                      <a:pt x="2904" y="5271"/>
                      <a:pt x="6486" y="5271"/>
                    </a:cubicBezTo>
                    <a:cubicBezTo>
                      <a:pt x="10069" y="5271"/>
                      <a:pt x="12972" y="3594"/>
                      <a:pt x="12972" y="1526"/>
                    </a:cubicBezTo>
                    <a:lnTo>
                      <a:pt x="12972" y="0"/>
                    </a:lnTo>
                    <a:cubicBezTo>
                      <a:pt x="12972" y="2068"/>
                      <a:pt x="10069" y="3745"/>
                      <a:pt x="6486" y="3745"/>
                    </a:cubicBezTo>
                    <a:cubicBezTo>
                      <a:pt x="2905" y="3745"/>
                      <a:pt x="0" y="2068"/>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7"/>
              <p:cNvSpPr/>
              <p:nvPr/>
            </p:nvSpPr>
            <p:spPr>
              <a:xfrm>
                <a:off x="1177125" y="3896100"/>
                <a:ext cx="73825" cy="86825"/>
              </a:xfrm>
              <a:custGeom>
                <a:avLst/>
                <a:gdLst/>
                <a:ahLst/>
                <a:cxnLst/>
                <a:rect l="l" t="t" r="r" b="b"/>
                <a:pathLst>
                  <a:path w="2953" h="3473" extrusionOk="0">
                    <a:moveTo>
                      <a:pt x="1110" y="678"/>
                    </a:moveTo>
                    <a:cubicBezTo>
                      <a:pt x="1417" y="678"/>
                      <a:pt x="1801" y="958"/>
                      <a:pt x="2057" y="1402"/>
                    </a:cubicBezTo>
                    <a:cubicBezTo>
                      <a:pt x="2378" y="1957"/>
                      <a:pt x="2378" y="2556"/>
                      <a:pt x="2057" y="2741"/>
                    </a:cubicBezTo>
                    <a:cubicBezTo>
                      <a:pt x="1993" y="2778"/>
                      <a:pt x="1921" y="2796"/>
                      <a:pt x="1844" y="2796"/>
                    </a:cubicBezTo>
                    <a:cubicBezTo>
                      <a:pt x="1537" y="2796"/>
                      <a:pt x="1153" y="2515"/>
                      <a:pt x="897" y="2072"/>
                    </a:cubicBezTo>
                    <a:cubicBezTo>
                      <a:pt x="577" y="1517"/>
                      <a:pt x="577" y="918"/>
                      <a:pt x="897" y="732"/>
                    </a:cubicBezTo>
                    <a:cubicBezTo>
                      <a:pt x="961" y="695"/>
                      <a:pt x="1033" y="678"/>
                      <a:pt x="1110" y="678"/>
                    </a:cubicBezTo>
                    <a:close/>
                    <a:moveTo>
                      <a:pt x="875" y="0"/>
                    </a:moveTo>
                    <a:cubicBezTo>
                      <a:pt x="749" y="0"/>
                      <a:pt x="631" y="29"/>
                      <a:pt x="526" y="90"/>
                    </a:cubicBezTo>
                    <a:cubicBezTo>
                      <a:pt x="1" y="394"/>
                      <a:pt x="1" y="1376"/>
                      <a:pt x="526" y="2285"/>
                    </a:cubicBezTo>
                    <a:cubicBezTo>
                      <a:pt x="946" y="3013"/>
                      <a:pt x="1574" y="3473"/>
                      <a:pt x="2078" y="3473"/>
                    </a:cubicBezTo>
                    <a:cubicBezTo>
                      <a:pt x="2204" y="3473"/>
                      <a:pt x="2323" y="3444"/>
                      <a:pt x="2428" y="3383"/>
                    </a:cubicBezTo>
                    <a:cubicBezTo>
                      <a:pt x="2953" y="3080"/>
                      <a:pt x="2953" y="2097"/>
                      <a:pt x="2428" y="1188"/>
                    </a:cubicBezTo>
                    <a:cubicBezTo>
                      <a:pt x="2008" y="460"/>
                      <a:pt x="1379" y="0"/>
                      <a:pt x="8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7"/>
              <p:cNvSpPr/>
              <p:nvPr/>
            </p:nvSpPr>
            <p:spPr>
              <a:xfrm>
                <a:off x="1168725" y="3898350"/>
                <a:ext cx="69100" cy="89425"/>
              </a:xfrm>
              <a:custGeom>
                <a:avLst/>
                <a:gdLst/>
                <a:ahLst/>
                <a:cxnLst/>
                <a:rect l="l" t="t" r="r" b="b"/>
                <a:pathLst>
                  <a:path w="2764" h="3577" extrusionOk="0">
                    <a:moveTo>
                      <a:pt x="2764" y="3293"/>
                    </a:moveTo>
                    <a:lnTo>
                      <a:pt x="2763" y="3294"/>
                    </a:lnTo>
                    <a:lnTo>
                      <a:pt x="2763" y="3294"/>
                    </a:lnTo>
                    <a:cubicBezTo>
                      <a:pt x="2763" y="3294"/>
                      <a:pt x="2763" y="3293"/>
                      <a:pt x="2764" y="3293"/>
                    </a:cubicBezTo>
                    <a:close/>
                    <a:moveTo>
                      <a:pt x="862" y="0"/>
                    </a:moveTo>
                    <a:lnTo>
                      <a:pt x="526" y="194"/>
                    </a:lnTo>
                    <a:cubicBezTo>
                      <a:pt x="0" y="497"/>
                      <a:pt x="0" y="1480"/>
                      <a:pt x="526" y="2390"/>
                    </a:cubicBezTo>
                    <a:cubicBezTo>
                      <a:pt x="945" y="3117"/>
                      <a:pt x="1574" y="3577"/>
                      <a:pt x="2078" y="3577"/>
                    </a:cubicBezTo>
                    <a:cubicBezTo>
                      <a:pt x="2204" y="3577"/>
                      <a:pt x="2322" y="3548"/>
                      <a:pt x="2428" y="3487"/>
                    </a:cubicBezTo>
                    <a:lnTo>
                      <a:pt x="2763" y="3294"/>
                    </a:lnTo>
                    <a:lnTo>
                      <a:pt x="2763" y="3294"/>
                    </a:lnTo>
                    <a:cubicBezTo>
                      <a:pt x="2658" y="3354"/>
                      <a:pt x="2540" y="3383"/>
                      <a:pt x="2414" y="3383"/>
                    </a:cubicBezTo>
                    <a:cubicBezTo>
                      <a:pt x="1910" y="3383"/>
                      <a:pt x="1282" y="2923"/>
                      <a:pt x="862" y="2195"/>
                    </a:cubicBezTo>
                    <a:cubicBezTo>
                      <a:pt x="337" y="1286"/>
                      <a:pt x="337" y="304"/>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7"/>
              <p:cNvSpPr/>
              <p:nvPr/>
            </p:nvSpPr>
            <p:spPr>
              <a:xfrm>
                <a:off x="1190150" y="3922225"/>
                <a:ext cx="33875" cy="40375"/>
              </a:xfrm>
              <a:custGeom>
                <a:avLst/>
                <a:gdLst/>
                <a:ahLst/>
                <a:cxnLst/>
                <a:rect l="l" t="t" r="r" b="b"/>
                <a:pathLst>
                  <a:path w="1355" h="1615" extrusionOk="0">
                    <a:moveTo>
                      <a:pt x="557" y="1"/>
                    </a:moveTo>
                    <a:lnTo>
                      <a:pt x="221" y="195"/>
                    </a:lnTo>
                    <a:cubicBezTo>
                      <a:pt x="0" y="322"/>
                      <a:pt x="0" y="735"/>
                      <a:pt x="221" y="1116"/>
                    </a:cubicBezTo>
                    <a:cubicBezTo>
                      <a:pt x="397" y="1422"/>
                      <a:pt x="661" y="1615"/>
                      <a:pt x="872" y="1615"/>
                    </a:cubicBezTo>
                    <a:cubicBezTo>
                      <a:pt x="925" y="1615"/>
                      <a:pt x="975" y="1603"/>
                      <a:pt x="1019" y="1577"/>
                    </a:cubicBezTo>
                    <a:lnTo>
                      <a:pt x="1355" y="1383"/>
                    </a:lnTo>
                    <a:lnTo>
                      <a:pt x="1355" y="1383"/>
                    </a:lnTo>
                    <a:cubicBezTo>
                      <a:pt x="1311" y="1408"/>
                      <a:pt x="1261" y="1420"/>
                      <a:pt x="1208" y="1420"/>
                    </a:cubicBezTo>
                    <a:cubicBezTo>
                      <a:pt x="997" y="1420"/>
                      <a:pt x="733" y="1227"/>
                      <a:pt x="557" y="922"/>
                    </a:cubicBezTo>
                    <a:cubicBezTo>
                      <a:pt x="336" y="540"/>
                      <a:pt x="336" y="128"/>
                      <a:pt x="5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7"/>
              <p:cNvSpPr/>
              <p:nvPr/>
            </p:nvSpPr>
            <p:spPr>
              <a:xfrm>
                <a:off x="1198550" y="3921300"/>
                <a:ext cx="31000" cy="36450"/>
              </a:xfrm>
              <a:custGeom>
                <a:avLst/>
                <a:gdLst/>
                <a:ahLst/>
                <a:cxnLst/>
                <a:rect l="l" t="t" r="r" b="b"/>
                <a:pathLst>
                  <a:path w="1240" h="1458" extrusionOk="0">
                    <a:moveTo>
                      <a:pt x="368" y="0"/>
                    </a:moveTo>
                    <a:cubicBezTo>
                      <a:pt x="315" y="0"/>
                      <a:pt x="265" y="12"/>
                      <a:pt x="221" y="38"/>
                    </a:cubicBezTo>
                    <a:cubicBezTo>
                      <a:pt x="0" y="165"/>
                      <a:pt x="0" y="577"/>
                      <a:pt x="221" y="959"/>
                    </a:cubicBezTo>
                    <a:cubicBezTo>
                      <a:pt x="397" y="1264"/>
                      <a:pt x="661" y="1457"/>
                      <a:pt x="872" y="1457"/>
                    </a:cubicBezTo>
                    <a:cubicBezTo>
                      <a:pt x="925" y="1457"/>
                      <a:pt x="975" y="1445"/>
                      <a:pt x="1019" y="1420"/>
                    </a:cubicBezTo>
                    <a:cubicBezTo>
                      <a:pt x="1239" y="1292"/>
                      <a:pt x="1239" y="880"/>
                      <a:pt x="1019" y="499"/>
                    </a:cubicBezTo>
                    <a:cubicBezTo>
                      <a:pt x="843" y="193"/>
                      <a:pt x="579" y="0"/>
                      <a:pt x="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7"/>
              <p:cNvSpPr/>
              <p:nvPr/>
            </p:nvSpPr>
            <p:spPr>
              <a:xfrm>
                <a:off x="1183100" y="3917875"/>
                <a:ext cx="45050" cy="53000"/>
              </a:xfrm>
              <a:custGeom>
                <a:avLst/>
                <a:gdLst/>
                <a:ahLst/>
                <a:cxnLst/>
                <a:rect l="l" t="t" r="r" b="b"/>
                <a:pathLst>
                  <a:path w="1802" h="2120" extrusionOk="0">
                    <a:moveTo>
                      <a:pt x="649" y="331"/>
                    </a:moveTo>
                    <a:cubicBezTo>
                      <a:pt x="861" y="331"/>
                      <a:pt x="1124" y="524"/>
                      <a:pt x="1301" y="830"/>
                    </a:cubicBezTo>
                    <a:cubicBezTo>
                      <a:pt x="1521" y="1211"/>
                      <a:pt x="1521" y="1623"/>
                      <a:pt x="1301" y="1750"/>
                    </a:cubicBezTo>
                    <a:lnTo>
                      <a:pt x="1301" y="1751"/>
                    </a:lnTo>
                    <a:cubicBezTo>
                      <a:pt x="1257" y="1777"/>
                      <a:pt x="1207" y="1789"/>
                      <a:pt x="1154" y="1789"/>
                    </a:cubicBezTo>
                    <a:cubicBezTo>
                      <a:pt x="943" y="1789"/>
                      <a:pt x="679" y="1596"/>
                      <a:pt x="503" y="1290"/>
                    </a:cubicBezTo>
                    <a:cubicBezTo>
                      <a:pt x="282" y="909"/>
                      <a:pt x="282" y="496"/>
                      <a:pt x="503" y="369"/>
                    </a:cubicBezTo>
                    <a:cubicBezTo>
                      <a:pt x="547" y="343"/>
                      <a:pt x="596" y="331"/>
                      <a:pt x="649" y="331"/>
                    </a:cubicBezTo>
                    <a:close/>
                    <a:moveTo>
                      <a:pt x="534" y="0"/>
                    </a:moveTo>
                    <a:cubicBezTo>
                      <a:pt x="457" y="0"/>
                      <a:pt x="386" y="18"/>
                      <a:pt x="322" y="55"/>
                    </a:cubicBezTo>
                    <a:cubicBezTo>
                      <a:pt x="1" y="240"/>
                      <a:pt x="1" y="840"/>
                      <a:pt x="322" y="1394"/>
                    </a:cubicBezTo>
                    <a:cubicBezTo>
                      <a:pt x="577" y="1838"/>
                      <a:pt x="960" y="2119"/>
                      <a:pt x="1268" y="2119"/>
                    </a:cubicBezTo>
                    <a:cubicBezTo>
                      <a:pt x="1345" y="2119"/>
                      <a:pt x="1417" y="2101"/>
                      <a:pt x="1482" y="2064"/>
                    </a:cubicBezTo>
                    <a:cubicBezTo>
                      <a:pt x="1801" y="1880"/>
                      <a:pt x="1801" y="1280"/>
                      <a:pt x="1482" y="724"/>
                    </a:cubicBezTo>
                    <a:cubicBezTo>
                      <a:pt x="1225" y="281"/>
                      <a:pt x="84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7"/>
              <p:cNvSpPr/>
              <p:nvPr/>
            </p:nvSpPr>
            <p:spPr>
              <a:xfrm>
                <a:off x="1191125" y="3913025"/>
                <a:ext cx="45425" cy="56475"/>
              </a:xfrm>
              <a:custGeom>
                <a:avLst/>
                <a:gdLst/>
                <a:ahLst/>
                <a:cxnLst/>
                <a:rect l="l" t="t" r="r" b="b"/>
                <a:pathLst>
                  <a:path w="1817" h="2259" extrusionOk="0">
                    <a:moveTo>
                      <a:pt x="1" y="250"/>
                    </a:moveTo>
                    <a:cubicBezTo>
                      <a:pt x="1" y="250"/>
                      <a:pt x="1" y="250"/>
                      <a:pt x="1" y="250"/>
                    </a:cubicBezTo>
                    <a:lnTo>
                      <a:pt x="1" y="250"/>
                    </a:lnTo>
                    <a:close/>
                    <a:moveTo>
                      <a:pt x="549" y="1"/>
                    </a:moveTo>
                    <a:cubicBezTo>
                      <a:pt x="473" y="1"/>
                      <a:pt x="401" y="18"/>
                      <a:pt x="337" y="55"/>
                    </a:cubicBezTo>
                    <a:lnTo>
                      <a:pt x="1" y="250"/>
                    </a:lnTo>
                    <a:lnTo>
                      <a:pt x="1" y="250"/>
                    </a:lnTo>
                    <a:cubicBezTo>
                      <a:pt x="65" y="213"/>
                      <a:pt x="137" y="195"/>
                      <a:pt x="214" y="195"/>
                    </a:cubicBezTo>
                    <a:cubicBezTo>
                      <a:pt x="521" y="195"/>
                      <a:pt x="904" y="475"/>
                      <a:pt x="1161" y="918"/>
                    </a:cubicBezTo>
                    <a:cubicBezTo>
                      <a:pt x="1480" y="1474"/>
                      <a:pt x="1480" y="2074"/>
                      <a:pt x="1161" y="2258"/>
                    </a:cubicBezTo>
                    <a:lnTo>
                      <a:pt x="1497" y="2064"/>
                    </a:lnTo>
                    <a:cubicBezTo>
                      <a:pt x="1816" y="1879"/>
                      <a:pt x="1816" y="1280"/>
                      <a:pt x="1497" y="725"/>
                    </a:cubicBezTo>
                    <a:cubicBezTo>
                      <a:pt x="1240" y="281"/>
                      <a:pt x="856" y="1"/>
                      <a:pt x="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7"/>
              <p:cNvSpPr/>
              <p:nvPr/>
            </p:nvSpPr>
            <p:spPr>
              <a:xfrm>
                <a:off x="1175125" y="3883800"/>
                <a:ext cx="86275" cy="113400"/>
              </a:xfrm>
              <a:custGeom>
                <a:avLst/>
                <a:gdLst/>
                <a:ahLst/>
                <a:cxnLst/>
                <a:rect l="l" t="t" r="r" b="b"/>
                <a:pathLst>
                  <a:path w="3451" h="4536" extrusionOk="0">
                    <a:moveTo>
                      <a:pt x="785" y="1"/>
                    </a:moveTo>
                    <a:cubicBezTo>
                      <a:pt x="624" y="1"/>
                      <a:pt x="472" y="38"/>
                      <a:pt x="337" y="115"/>
                    </a:cubicBezTo>
                    <a:lnTo>
                      <a:pt x="0" y="310"/>
                    </a:lnTo>
                    <a:cubicBezTo>
                      <a:pt x="135" y="232"/>
                      <a:pt x="287" y="195"/>
                      <a:pt x="449" y="195"/>
                    </a:cubicBezTo>
                    <a:cubicBezTo>
                      <a:pt x="1095" y="195"/>
                      <a:pt x="1902" y="786"/>
                      <a:pt x="2440" y="1719"/>
                    </a:cubicBezTo>
                    <a:cubicBezTo>
                      <a:pt x="3113" y="2885"/>
                      <a:pt x="3113" y="4145"/>
                      <a:pt x="2441" y="4535"/>
                    </a:cubicBezTo>
                    <a:lnTo>
                      <a:pt x="2441" y="4535"/>
                    </a:lnTo>
                    <a:lnTo>
                      <a:pt x="2776" y="4341"/>
                    </a:lnTo>
                    <a:cubicBezTo>
                      <a:pt x="3451" y="3952"/>
                      <a:pt x="3451" y="2691"/>
                      <a:pt x="2776" y="1524"/>
                    </a:cubicBezTo>
                    <a:cubicBezTo>
                      <a:pt x="2238" y="591"/>
                      <a:pt x="1431" y="1"/>
                      <a:pt x="785" y="1"/>
                    </a:cubicBezTo>
                    <a:close/>
                    <a:moveTo>
                      <a:pt x="2441" y="4535"/>
                    </a:moveTo>
                    <a:lnTo>
                      <a:pt x="2440" y="4536"/>
                    </a:lnTo>
                    <a:cubicBezTo>
                      <a:pt x="2440" y="4536"/>
                      <a:pt x="2441" y="4535"/>
                      <a:pt x="2441" y="45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7"/>
              <p:cNvSpPr/>
              <p:nvPr/>
            </p:nvSpPr>
            <p:spPr>
              <a:xfrm>
                <a:off x="1158275" y="3888675"/>
                <a:ext cx="94700" cy="111400"/>
              </a:xfrm>
              <a:custGeom>
                <a:avLst/>
                <a:gdLst/>
                <a:ahLst/>
                <a:cxnLst/>
                <a:rect l="l" t="t" r="r" b="b"/>
                <a:pathLst>
                  <a:path w="3788" h="4456" extrusionOk="0">
                    <a:moveTo>
                      <a:pt x="1293" y="491"/>
                    </a:moveTo>
                    <a:cubicBezTo>
                      <a:pt x="1797" y="491"/>
                      <a:pt x="2426" y="951"/>
                      <a:pt x="2846" y="1679"/>
                    </a:cubicBezTo>
                    <a:cubicBezTo>
                      <a:pt x="3371" y="2588"/>
                      <a:pt x="3371" y="3572"/>
                      <a:pt x="2846" y="3874"/>
                    </a:cubicBezTo>
                    <a:cubicBezTo>
                      <a:pt x="2740" y="3935"/>
                      <a:pt x="2622" y="3964"/>
                      <a:pt x="2496" y="3964"/>
                    </a:cubicBezTo>
                    <a:cubicBezTo>
                      <a:pt x="1992" y="3964"/>
                      <a:pt x="1363" y="3504"/>
                      <a:pt x="944" y="2777"/>
                    </a:cubicBezTo>
                    <a:cubicBezTo>
                      <a:pt x="418" y="1867"/>
                      <a:pt x="418" y="884"/>
                      <a:pt x="944" y="581"/>
                    </a:cubicBezTo>
                    <a:cubicBezTo>
                      <a:pt x="1049" y="520"/>
                      <a:pt x="1167" y="491"/>
                      <a:pt x="1293" y="491"/>
                    </a:cubicBezTo>
                    <a:close/>
                    <a:moveTo>
                      <a:pt x="1124" y="0"/>
                    </a:moveTo>
                    <a:cubicBezTo>
                      <a:pt x="962" y="0"/>
                      <a:pt x="810" y="37"/>
                      <a:pt x="675" y="115"/>
                    </a:cubicBezTo>
                    <a:cubicBezTo>
                      <a:pt x="1" y="504"/>
                      <a:pt x="1" y="1765"/>
                      <a:pt x="675" y="2932"/>
                    </a:cubicBezTo>
                    <a:cubicBezTo>
                      <a:pt x="1214" y="3866"/>
                      <a:pt x="2020" y="4456"/>
                      <a:pt x="2666" y="4456"/>
                    </a:cubicBezTo>
                    <a:cubicBezTo>
                      <a:pt x="2828" y="4456"/>
                      <a:pt x="2979" y="4419"/>
                      <a:pt x="3114" y="4341"/>
                    </a:cubicBezTo>
                    <a:cubicBezTo>
                      <a:pt x="3787" y="3951"/>
                      <a:pt x="3787" y="2691"/>
                      <a:pt x="3114" y="1524"/>
                    </a:cubicBezTo>
                    <a:cubicBezTo>
                      <a:pt x="2576" y="591"/>
                      <a:pt x="1769" y="0"/>
                      <a:pt x="1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286" name="Google Shape;2286;p37"/>
          <p:cNvCxnSpPr>
            <a:stCxn id="2271" idx="2"/>
            <a:endCxn id="2171" idx="2"/>
          </p:cNvCxnSpPr>
          <p:nvPr/>
        </p:nvCxnSpPr>
        <p:spPr>
          <a:xfrm>
            <a:off x="825050" y="946815"/>
            <a:ext cx="188700" cy="2754600"/>
          </a:xfrm>
          <a:prstGeom prst="bentConnector3">
            <a:avLst>
              <a:gd name="adj1" fmla="val -126192"/>
            </a:avLst>
          </a:prstGeom>
          <a:noFill/>
          <a:ln w="9525" cap="flat" cmpd="sng">
            <a:solidFill>
              <a:schemeClr val="dk1"/>
            </a:solidFill>
            <a:prstDash val="solid"/>
            <a:round/>
            <a:headEnd type="none" w="med" len="med"/>
            <a:tailEnd type="oval" w="med" len="med"/>
          </a:ln>
        </p:spPr>
      </p:cxnSp>
      <p:cxnSp>
        <p:nvCxnSpPr>
          <p:cNvPr id="2287" name="Google Shape;2287;p37"/>
          <p:cNvCxnSpPr>
            <a:stCxn id="2158" idx="3"/>
            <a:endCxn id="2202" idx="7"/>
          </p:cNvCxnSpPr>
          <p:nvPr/>
        </p:nvCxnSpPr>
        <p:spPr>
          <a:xfrm>
            <a:off x="7539800" y="802750"/>
            <a:ext cx="689100" cy="2443200"/>
          </a:xfrm>
          <a:prstGeom prst="bentConnector2">
            <a:avLst/>
          </a:prstGeom>
          <a:noFill/>
          <a:ln w="9525" cap="flat" cmpd="sng">
            <a:solidFill>
              <a:schemeClr val="dk1"/>
            </a:solidFill>
            <a:prstDash val="solid"/>
            <a:round/>
            <a:headEnd type="none"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70"/>
                                        </p:tgtEl>
                                        <p:attrNameLst>
                                          <p:attrName>style.visibility</p:attrName>
                                        </p:attrNameLst>
                                      </p:cBhvr>
                                      <p:to>
                                        <p:strVal val="visible"/>
                                      </p:to>
                                    </p:set>
                                    <p:animEffect transition="in" filter="fade">
                                      <p:cBhvr>
                                        <p:cTn id="7" dur="500"/>
                                        <p:tgtEl>
                                          <p:spTgt spid="2270"/>
                                        </p:tgtEl>
                                      </p:cBhvr>
                                    </p:animEffect>
                                    <p:anim calcmode="lin" valueType="num">
                                      <p:cBhvr>
                                        <p:cTn id="8" dur="500" fill="hold"/>
                                        <p:tgtEl>
                                          <p:spTgt spid="2270"/>
                                        </p:tgtEl>
                                        <p:attrNameLst>
                                          <p:attrName>ppt_x</p:attrName>
                                        </p:attrNameLst>
                                      </p:cBhvr>
                                      <p:tavLst>
                                        <p:tav tm="0">
                                          <p:val>
                                            <p:strVal val="#ppt_x"/>
                                          </p:val>
                                        </p:tav>
                                        <p:tav tm="100000">
                                          <p:val>
                                            <p:strVal val="#ppt_x"/>
                                          </p:val>
                                        </p:tav>
                                      </p:tavLst>
                                    </p:anim>
                                    <p:anim calcmode="lin" valueType="num">
                                      <p:cBhvr>
                                        <p:cTn id="9" dur="500" fill="hold"/>
                                        <p:tgtEl>
                                          <p:spTgt spid="227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400"/>
                                  </p:stCondLst>
                                  <p:childTnLst>
                                    <p:set>
                                      <p:cBhvr>
                                        <p:cTn id="11" dur="1" fill="hold">
                                          <p:stCondLst>
                                            <p:cond delay="0"/>
                                          </p:stCondLst>
                                        </p:cTn>
                                        <p:tgtEl>
                                          <p:spTgt spid="2170"/>
                                        </p:tgtEl>
                                        <p:attrNameLst>
                                          <p:attrName>style.visibility</p:attrName>
                                        </p:attrNameLst>
                                      </p:cBhvr>
                                      <p:to>
                                        <p:strVal val="visible"/>
                                      </p:to>
                                    </p:set>
                                    <p:animEffect transition="in" filter="fade">
                                      <p:cBhvr>
                                        <p:cTn id="12" dur="500"/>
                                        <p:tgtEl>
                                          <p:spTgt spid="2170"/>
                                        </p:tgtEl>
                                      </p:cBhvr>
                                    </p:animEffect>
                                    <p:anim calcmode="lin" valueType="num">
                                      <p:cBhvr>
                                        <p:cTn id="13" dur="500" fill="hold"/>
                                        <p:tgtEl>
                                          <p:spTgt spid="2170"/>
                                        </p:tgtEl>
                                        <p:attrNameLst>
                                          <p:attrName>ppt_x</p:attrName>
                                        </p:attrNameLst>
                                      </p:cBhvr>
                                      <p:tavLst>
                                        <p:tav tm="0">
                                          <p:val>
                                            <p:strVal val="#ppt_x"/>
                                          </p:val>
                                        </p:tav>
                                        <p:tav tm="100000">
                                          <p:val>
                                            <p:strVal val="#ppt_x"/>
                                          </p:val>
                                        </p:tav>
                                      </p:tavLst>
                                    </p:anim>
                                    <p:anim calcmode="lin" valueType="num">
                                      <p:cBhvr>
                                        <p:cTn id="14" dur="500" fill="hold"/>
                                        <p:tgtEl>
                                          <p:spTgt spid="217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400"/>
                                  </p:stCondLst>
                                  <p:childTnLst>
                                    <p:set>
                                      <p:cBhvr>
                                        <p:cTn id="16" dur="1" fill="hold">
                                          <p:stCondLst>
                                            <p:cond delay="0"/>
                                          </p:stCondLst>
                                        </p:cTn>
                                        <p:tgtEl>
                                          <p:spTgt spid="2286"/>
                                        </p:tgtEl>
                                        <p:attrNameLst>
                                          <p:attrName>style.visibility</p:attrName>
                                        </p:attrNameLst>
                                      </p:cBhvr>
                                      <p:to>
                                        <p:strVal val="visible"/>
                                      </p:to>
                                    </p:set>
                                    <p:animEffect transition="in" filter="fade">
                                      <p:cBhvr>
                                        <p:cTn id="17" dur="1000"/>
                                        <p:tgtEl>
                                          <p:spTgt spid="2286"/>
                                        </p:tgtEl>
                                      </p:cBhvr>
                                    </p:animEffect>
                                    <p:anim calcmode="lin" valueType="num">
                                      <p:cBhvr>
                                        <p:cTn id="18" dur="1000" fill="hold"/>
                                        <p:tgtEl>
                                          <p:spTgt spid="2286"/>
                                        </p:tgtEl>
                                        <p:attrNameLst>
                                          <p:attrName>ppt_x</p:attrName>
                                        </p:attrNameLst>
                                      </p:cBhvr>
                                      <p:tavLst>
                                        <p:tav tm="0">
                                          <p:val>
                                            <p:strVal val="#ppt_x"/>
                                          </p:val>
                                        </p:tav>
                                        <p:tav tm="100000">
                                          <p:val>
                                            <p:strVal val="#ppt_x"/>
                                          </p:val>
                                        </p:tav>
                                      </p:tavLst>
                                    </p:anim>
                                    <p:anim calcmode="lin" valueType="num">
                                      <p:cBhvr>
                                        <p:cTn id="19" dur="1000" fill="hold"/>
                                        <p:tgtEl>
                                          <p:spTgt spid="228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2201"/>
                                        </p:tgtEl>
                                        <p:attrNameLst>
                                          <p:attrName>style.visibility</p:attrName>
                                        </p:attrNameLst>
                                      </p:cBhvr>
                                      <p:to>
                                        <p:strVal val="visible"/>
                                      </p:to>
                                    </p:set>
                                    <p:animEffect transition="in" filter="fade">
                                      <p:cBhvr>
                                        <p:cTn id="24" dur="1000"/>
                                        <p:tgtEl>
                                          <p:spTgt spid="2201"/>
                                        </p:tgtEl>
                                      </p:cBhvr>
                                    </p:animEffect>
                                    <p:anim calcmode="lin" valueType="num">
                                      <p:cBhvr>
                                        <p:cTn id="25" dur="1000" fill="hold"/>
                                        <p:tgtEl>
                                          <p:spTgt spid="2201"/>
                                        </p:tgtEl>
                                        <p:attrNameLst>
                                          <p:attrName>ppt_x</p:attrName>
                                        </p:attrNameLst>
                                      </p:cBhvr>
                                      <p:tavLst>
                                        <p:tav tm="0">
                                          <p:val>
                                            <p:strVal val="#ppt_x"/>
                                          </p:val>
                                        </p:tav>
                                        <p:tav tm="100000">
                                          <p:val>
                                            <p:strVal val="#ppt_x"/>
                                          </p:val>
                                        </p:tav>
                                      </p:tavLst>
                                    </p:anim>
                                    <p:anim calcmode="lin" valueType="num">
                                      <p:cBhvr>
                                        <p:cTn id="26" dur="1000" fill="hold"/>
                                        <p:tgtEl>
                                          <p:spTgt spid="2201"/>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2287"/>
                                        </p:tgtEl>
                                        <p:attrNameLst>
                                          <p:attrName>style.visibility</p:attrName>
                                        </p:attrNameLst>
                                      </p:cBhvr>
                                      <p:to>
                                        <p:strVal val="visible"/>
                                      </p:to>
                                    </p:set>
                                    <p:animEffect transition="in" filter="fade">
                                      <p:cBhvr>
                                        <p:cTn id="29" dur="1000"/>
                                        <p:tgtEl>
                                          <p:spTgt spid="2287"/>
                                        </p:tgtEl>
                                      </p:cBhvr>
                                    </p:animEffect>
                                    <p:anim calcmode="lin" valueType="num">
                                      <p:cBhvr>
                                        <p:cTn id="30" dur="1000" fill="hold"/>
                                        <p:tgtEl>
                                          <p:spTgt spid="2287"/>
                                        </p:tgtEl>
                                        <p:attrNameLst>
                                          <p:attrName>ppt_x</p:attrName>
                                        </p:attrNameLst>
                                      </p:cBhvr>
                                      <p:tavLst>
                                        <p:tav tm="0">
                                          <p:val>
                                            <p:strVal val="#ppt_x"/>
                                          </p:val>
                                        </p:tav>
                                        <p:tav tm="100000">
                                          <p:val>
                                            <p:strVal val="#ppt_x"/>
                                          </p:val>
                                        </p:tav>
                                      </p:tavLst>
                                    </p:anim>
                                    <p:anim calcmode="lin" valueType="num">
                                      <p:cBhvr>
                                        <p:cTn id="31" dur="1000" fill="hold"/>
                                        <p:tgtEl>
                                          <p:spTgt spid="2287"/>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168"/>
                                        </p:tgtEl>
                                        <p:attrNameLst>
                                          <p:attrName>style.visibility</p:attrName>
                                        </p:attrNameLst>
                                      </p:cBhvr>
                                      <p:to>
                                        <p:strVal val="visible"/>
                                      </p:to>
                                    </p:set>
                                    <p:animEffect transition="in" filter="fade">
                                      <p:cBhvr>
                                        <p:cTn id="36" dur="500"/>
                                        <p:tgtEl>
                                          <p:spTgt spid="21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6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graphicFrame>
        <p:nvGraphicFramePr>
          <p:cNvPr id="1358" name="Google Shape;1358;p28"/>
          <p:cNvGraphicFramePr/>
          <p:nvPr>
            <p:extLst>
              <p:ext uri="{D42A27DB-BD31-4B8C-83A1-F6EECF244321}">
                <p14:modId xmlns:p14="http://schemas.microsoft.com/office/powerpoint/2010/main" val="3903385286"/>
              </p:ext>
            </p:extLst>
          </p:nvPr>
        </p:nvGraphicFramePr>
        <p:xfrm>
          <a:off x="720000" y="666304"/>
          <a:ext cx="7704000" cy="3976580"/>
        </p:xfrm>
        <a:graphic>
          <a:graphicData uri="http://schemas.openxmlformats.org/drawingml/2006/table">
            <a:tbl>
              <a:tblPr>
                <a:noFill/>
                <a:tableStyleId>{A4F4149C-3F60-4B99-8EEE-1189D4112A34}</a:tableStyleId>
              </a:tblPr>
              <a:tblGrid>
                <a:gridCol w="3618084">
                  <a:extLst>
                    <a:ext uri="{9D8B030D-6E8A-4147-A177-3AD203B41FA5}">
                      <a16:colId xmlns:a16="http://schemas.microsoft.com/office/drawing/2014/main" val="20000"/>
                    </a:ext>
                  </a:extLst>
                </a:gridCol>
                <a:gridCol w="4085916">
                  <a:extLst>
                    <a:ext uri="{9D8B030D-6E8A-4147-A177-3AD203B41FA5}">
                      <a16:colId xmlns:a16="http://schemas.microsoft.com/office/drawing/2014/main" val="20001"/>
                    </a:ext>
                  </a:extLst>
                </a:gridCol>
              </a:tblGrid>
              <a:tr h="795316">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i="0" u="none" strike="noStrike" cap="none" dirty="0" err="1">
                          <a:solidFill>
                            <a:schemeClr val="bg2"/>
                          </a:solidFill>
                          <a:effectLst/>
                          <a:latin typeface="DM Sans" panose="020B0604020202020204" charset="0"/>
                          <a:ea typeface="Arial"/>
                          <a:cs typeface="Arial"/>
                          <a:sym typeface="Arial"/>
                        </a:rPr>
                        <a:t>Părțile</a:t>
                      </a:r>
                      <a:r>
                        <a:rPr lang="en-US" sz="1800" b="1" i="0" u="none" strike="noStrike" cap="none" dirty="0">
                          <a:solidFill>
                            <a:schemeClr val="bg2"/>
                          </a:solidFill>
                          <a:effectLst/>
                          <a:latin typeface="DM Sans" panose="020B0604020202020204" charset="0"/>
                          <a:ea typeface="Arial"/>
                          <a:cs typeface="Arial"/>
                          <a:sym typeface="Arial"/>
                        </a:rPr>
                        <a:t> </a:t>
                      </a:r>
                      <a:r>
                        <a:rPr lang="en-US" sz="1800" b="1" i="0" u="none" strike="noStrike" cap="none" dirty="0" err="1">
                          <a:solidFill>
                            <a:schemeClr val="bg2"/>
                          </a:solidFill>
                          <a:effectLst/>
                          <a:latin typeface="DM Sans" panose="020B0604020202020204" charset="0"/>
                          <a:ea typeface="Arial"/>
                          <a:cs typeface="Arial"/>
                          <a:sym typeface="Arial"/>
                        </a:rPr>
                        <a:t>interesate</a:t>
                      </a:r>
                      <a:endParaRPr lang="en-US" sz="1800" b="1" i="0" u="none" strike="noStrike" cap="none" dirty="0">
                        <a:solidFill>
                          <a:schemeClr val="bg2"/>
                        </a:solidFill>
                        <a:effectLst/>
                        <a:latin typeface="DM Sans" panose="020B0604020202020204" charset="0"/>
                        <a:ea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US" sz="1400" b="0" i="0" u="none" strike="noStrike" cap="none" dirty="0" err="1">
                          <a:solidFill>
                            <a:schemeClr val="tx1"/>
                          </a:solidFill>
                          <a:effectLst/>
                          <a:latin typeface="DM Sans" panose="020B0604020202020204" charset="0"/>
                          <a:ea typeface="Arial"/>
                          <a:cs typeface="Arial"/>
                          <a:sym typeface="Arial"/>
                        </a:rPr>
                        <a:t>Autoritățile</a:t>
                      </a:r>
                      <a:r>
                        <a:rPr lang="en-US" sz="1400" b="0" i="0" u="none" strike="noStrike" cap="none" dirty="0">
                          <a:solidFill>
                            <a:schemeClr val="tx1"/>
                          </a:solidFill>
                          <a:effectLst/>
                          <a:latin typeface="DM Sans" panose="020B0604020202020204" charset="0"/>
                          <a:ea typeface="Arial"/>
                          <a:cs typeface="Arial"/>
                          <a:sym typeface="Arial"/>
                        </a:rPr>
                        <a:t> de </a:t>
                      </a:r>
                      <a:r>
                        <a:rPr lang="en-US" sz="1400" b="0" i="0" u="none" strike="noStrike" cap="none" dirty="0" err="1">
                          <a:solidFill>
                            <a:schemeClr val="tx1"/>
                          </a:solidFill>
                          <a:effectLst/>
                          <a:latin typeface="DM Sans" panose="020B0604020202020204" charset="0"/>
                          <a:ea typeface="Arial"/>
                          <a:cs typeface="Arial"/>
                          <a:sym typeface="Arial"/>
                        </a:rPr>
                        <a:t>securitate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publică</a:t>
                      </a:r>
                      <a:r>
                        <a:rPr lang="ro-MD" sz="1400" b="0" i="0" u="none" strike="noStrike" cap="none" dirty="0">
                          <a:solidFill>
                            <a:schemeClr val="tx1"/>
                          </a:solidFill>
                          <a:effectLst/>
                          <a:latin typeface="DM Sans" panose="020B0604020202020204" charset="0"/>
                          <a:ea typeface="Arial"/>
                          <a:cs typeface="Arial"/>
                          <a:sym typeface="Arial"/>
                        </a:rPr>
                        <a:t>, proprietarii și</a:t>
                      </a:r>
                      <a:r>
                        <a:rPr lang="ro-MD" sz="1400" b="0" i="0" u="none" strike="noStrike" cap="none" baseline="0" dirty="0">
                          <a:solidFill>
                            <a:schemeClr val="tx1"/>
                          </a:solidFill>
                          <a:effectLst/>
                          <a:latin typeface="DM Sans" panose="020B0604020202020204" charset="0"/>
                          <a:ea typeface="Arial"/>
                          <a:cs typeface="Arial"/>
                          <a:sym typeface="Arial"/>
                        </a:rPr>
                        <a:t> administratorii de clădiri, publicul larg</a:t>
                      </a:r>
                      <a:endParaRPr sz="1000" b="0" dirty="0">
                        <a:solidFill>
                          <a:schemeClr val="tx1"/>
                        </a:solidFill>
                        <a:latin typeface="DM Sans" panose="020B0604020202020204" charset="0"/>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95316">
                <a:tc>
                  <a:txBody>
                    <a:bodyPr/>
                    <a:lstStyle/>
                    <a:p>
                      <a:pPr marL="0" lvl="0" indent="0" algn="ctr" rtl="0">
                        <a:spcBef>
                          <a:spcPts val="0"/>
                        </a:spcBef>
                        <a:spcAft>
                          <a:spcPts val="0"/>
                        </a:spcAft>
                        <a:buNone/>
                      </a:pPr>
                      <a:r>
                        <a:rPr lang="ro-MD" sz="1800" b="1" dirty="0">
                          <a:solidFill>
                            <a:schemeClr val="dk2"/>
                          </a:solidFill>
                          <a:latin typeface="DM Sans"/>
                          <a:ea typeface="DM Sans"/>
                          <a:cs typeface="DM Sans"/>
                          <a:sym typeface="DM Sans"/>
                        </a:rPr>
                        <a:t>Nevoile</a:t>
                      </a:r>
                      <a:r>
                        <a:rPr lang="ro-MD" sz="1800" b="1" baseline="0" dirty="0">
                          <a:solidFill>
                            <a:schemeClr val="dk2"/>
                          </a:solidFill>
                          <a:latin typeface="DM Sans"/>
                          <a:ea typeface="DM Sans"/>
                          <a:cs typeface="DM Sans"/>
                          <a:sym typeface="DM Sans"/>
                        </a:rPr>
                        <a:t> acestora</a:t>
                      </a:r>
                      <a:endParaRPr sz="1800" b="1" dirty="0">
                        <a:solidFill>
                          <a:schemeClr val="dk2"/>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2">
                  <a:txBody>
                    <a:bodyPr/>
                    <a:lstStyle/>
                    <a:p>
                      <a:pPr marL="171450" marR="0" lvl="0" indent="-171450" algn="l" defTabSz="914400" rtl="0" eaLnBrk="1" fontAlgn="auto" latinLnBrk="0" hangingPunct="1">
                        <a:lnSpc>
                          <a:spcPct val="100000"/>
                        </a:lnSpc>
                        <a:spcBef>
                          <a:spcPts val="0"/>
                        </a:spcBef>
                        <a:spcAft>
                          <a:spcPts val="1600"/>
                        </a:spcAft>
                        <a:buClr>
                          <a:schemeClr val="tx1"/>
                        </a:buClr>
                        <a:buSzTx/>
                        <a:buFont typeface="Arial" panose="020B0604020202020204" pitchFamily="34" charset="0"/>
                        <a:buChar char="•"/>
                        <a:tabLst/>
                        <a:defRPr/>
                      </a:pPr>
                      <a:r>
                        <a:rPr lang="en-US" sz="1400" b="0" i="0" u="none" strike="noStrike" cap="none" dirty="0" err="1">
                          <a:solidFill>
                            <a:schemeClr val="tx1"/>
                          </a:solidFill>
                          <a:effectLst/>
                          <a:latin typeface="DM Sans" panose="020B0604020202020204" charset="0"/>
                          <a:ea typeface="Arial"/>
                          <a:cs typeface="Arial"/>
                          <a:sym typeface="Arial"/>
                        </a:rPr>
                        <a:t>Autoritățile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doresc</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instrumente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eficiente</a:t>
                      </a:r>
                      <a:r>
                        <a:rPr lang="en-US" sz="1400" b="0" i="0" u="none" strike="noStrike" cap="none" dirty="0">
                          <a:solidFill>
                            <a:schemeClr val="tx1"/>
                          </a:solidFill>
                          <a:effectLst/>
                          <a:latin typeface="DM Sans" panose="020B0604020202020204" charset="0"/>
                          <a:ea typeface="Arial"/>
                          <a:cs typeface="Arial"/>
                          <a:sym typeface="Arial"/>
                        </a:rPr>
                        <a:t> de </a:t>
                      </a:r>
                      <a:r>
                        <a:rPr lang="en-US" sz="1400" b="0" i="0" u="none" strike="noStrike" cap="none" dirty="0" err="1">
                          <a:solidFill>
                            <a:schemeClr val="tx1"/>
                          </a:solidFill>
                          <a:effectLst/>
                          <a:latin typeface="DM Sans" panose="020B0604020202020204" charset="0"/>
                          <a:ea typeface="Arial"/>
                          <a:cs typeface="Arial"/>
                          <a:sym typeface="Arial"/>
                        </a:rPr>
                        <a:t>prevenire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și</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intervenție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rapidă</a:t>
                      </a:r>
                      <a:r>
                        <a:rPr lang="en-US" sz="1400" b="0" i="0" u="none" strike="noStrike" cap="none" dirty="0">
                          <a:solidFill>
                            <a:schemeClr val="tx1"/>
                          </a:solidFill>
                          <a:effectLst/>
                          <a:latin typeface="DM Sans" panose="020B0604020202020204" charset="0"/>
                          <a:ea typeface="Arial"/>
                          <a:cs typeface="Arial"/>
                          <a:sym typeface="Arial"/>
                        </a:rPr>
                        <a:t>.</a:t>
                      </a:r>
                      <a:endParaRPr lang="ro-MD" sz="1400" b="0" i="0" u="none" strike="noStrike" cap="none" dirty="0">
                        <a:solidFill>
                          <a:schemeClr val="tx1"/>
                        </a:solidFill>
                        <a:effectLst/>
                        <a:latin typeface="DM Sans" panose="020B0604020202020204" charset="0"/>
                        <a:ea typeface="Arial"/>
                        <a:cs typeface="Arial"/>
                        <a:sym typeface="Arial"/>
                      </a:endParaRPr>
                    </a:p>
                    <a:p>
                      <a:pPr marL="171450" marR="0" lvl="0" indent="-171450" algn="l" defTabSz="914400" rtl="0" eaLnBrk="1" fontAlgn="auto" latinLnBrk="0" hangingPunct="1">
                        <a:lnSpc>
                          <a:spcPct val="100000"/>
                        </a:lnSpc>
                        <a:spcBef>
                          <a:spcPts val="0"/>
                        </a:spcBef>
                        <a:spcAft>
                          <a:spcPts val="1600"/>
                        </a:spcAft>
                        <a:buClr>
                          <a:schemeClr val="tx1"/>
                        </a:buClr>
                        <a:buSzTx/>
                        <a:buFont typeface="Arial" panose="020B0604020202020204" pitchFamily="34" charset="0"/>
                        <a:buChar char="•"/>
                        <a:tabLst/>
                        <a:defRPr/>
                      </a:pPr>
                      <a:r>
                        <a:rPr lang="en-US" sz="1400" b="0" i="0" u="none" strike="noStrike" cap="none" dirty="0" err="1">
                          <a:solidFill>
                            <a:schemeClr val="tx1"/>
                          </a:solidFill>
                          <a:effectLst/>
                          <a:latin typeface="DM Sans" panose="020B0604020202020204" charset="0"/>
                          <a:ea typeface="Arial"/>
                          <a:cs typeface="Arial"/>
                          <a:sym typeface="Arial"/>
                        </a:rPr>
                        <a:t>Proprietarii</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și</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administratorii</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caută</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soluții</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tehnologice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fiabile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pentru</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protejarea</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spațiilor</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lor</a:t>
                      </a:r>
                      <a:r>
                        <a:rPr lang="en-US" sz="1400" b="0" i="0" u="none" strike="noStrike" cap="none" dirty="0">
                          <a:solidFill>
                            <a:schemeClr val="tx1"/>
                          </a:solidFill>
                          <a:effectLst/>
                          <a:latin typeface="DM Sans" panose="020B0604020202020204" charset="0"/>
                          <a:ea typeface="Arial"/>
                          <a:cs typeface="Arial"/>
                          <a:sym typeface="Arial"/>
                        </a:rPr>
                        <a:t>.</a:t>
                      </a:r>
                      <a:endParaRPr lang="ro-MD" sz="1400" b="0" i="0" u="none" strike="noStrike" cap="none" dirty="0">
                        <a:solidFill>
                          <a:schemeClr val="tx1"/>
                        </a:solidFill>
                        <a:effectLst/>
                        <a:latin typeface="DM Sans" panose="020B0604020202020204" charset="0"/>
                        <a:ea typeface="Arial"/>
                        <a:cs typeface="Arial"/>
                        <a:sym typeface="Arial"/>
                      </a:endParaRPr>
                    </a:p>
                    <a:p>
                      <a:pPr marL="171450" marR="0" lvl="0" indent="-171450" algn="l" defTabSz="914400" rtl="0" eaLnBrk="1" fontAlgn="auto" latinLnBrk="0" hangingPunct="1">
                        <a:lnSpc>
                          <a:spcPct val="100000"/>
                        </a:lnSpc>
                        <a:spcBef>
                          <a:spcPts val="0"/>
                        </a:spcBef>
                        <a:spcAft>
                          <a:spcPts val="1600"/>
                        </a:spcAft>
                        <a:buClr>
                          <a:schemeClr val="tx1"/>
                        </a:buClr>
                        <a:buSzTx/>
                        <a:buFont typeface="Arial" panose="020B0604020202020204" pitchFamily="34" charset="0"/>
                        <a:buChar char="•"/>
                        <a:tabLst/>
                        <a:defRPr/>
                      </a:pPr>
                      <a:r>
                        <a:rPr lang="en-US" sz="1400" b="0" i="0" u="none" strike="noStrike" cap="none" dirty="0" err="1">
                          <a:solidFill>
                            <a:schemeClr val="tx1"/>
                          </a:solidFill>
                          <a:effectLst/>
                          <a:latin typeface="DM Sans" panose="020B0604020202020204" charset="0"/>
                          <a:ea typeface="Arial"/>
                          <a:cs typeface="Arial"/>
                          <a:sym typeface="Arial"/>
                        </a:rPr>
                        <a:t>Publicul</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își</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dorește</a:t>
                      </a:r>
                      <a:r>
                        <a:rPr lang="en-US" sz="1400" b="0" i="0" u="none" strike="noStrike" cap="none" dirty="0">
                          <a:solidFill>
                            <a:schemeClr val="tx1"/>
                          </a:solidFill>
                          <a:effectLst/>
                          <a:latin typeface="DM Sans" panose="020B0604020202020204" charset="0"/>
                          <a:ea typeface="Arial"/>
                          <a:cs typeface="Arial"/>
                          <a:sym typeface="Arial"/>
                        </a:rPr>
                        <a:t> un </a:t>
                      </a:r>
                      <a:r>
                        <a:rPr lang="en-US" sz="1400" b="0" i="0" u="none" strike="noStrike" cap="none" dirty="0" err="1">
                          <a:solidFill>
                            <a:schemeClr val="tx1"/>
                          </a:solidFill>
                          <a:effectLst/>
                          <a:latin typeface="DM Sans" panose="020B0604020202020204" charset="0"/>
                          <a:ea typeface="Arial"/>
                          <a:cs typeface="Arial"/>
                          <a:sym typeface="Arial"/>
                        </a:rPr>
                        <a:t>mediu</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sigur</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și</a:t>
                      </a:r>
                      <a:r>
                        <a:rPr lang="en-US" sz="1400" b="0" i="0" u="none" strike="noStrike" cap="none" dirty="0">
                          <a:solidFill>
                            <a:schemeClr val="tx1"/>
                          </a:solidFill>
                          <a:effectLst/>
                          <a:latin typeface="DM Sans" panose="020B0604020202020204" charset="0"/>
                          <a:ea typeface="Arial"/>
                          <a:cs typeface="Arial"/>
                          <a:sym typeface="Arial"/>
                        </a:rPr>
                        <a:t> se </a:t>
                      </a:r>
                      <a:r>
                        <a:rPr lang="en-US" sz="1400" b="0" i="0" u="none" strike="noStrike" cap="none" dirty="0" err="1">
                          <a:solidFill>
                            <a:schemeClr val="tx1"/>
                          </a:solidFill>
                          <a:effectLst/>
                          <a:latin typeface="DM Sans" panose="020B0604020202020204" charset="0"/>
                          <a:ea typeface="Arial"/>
                          <a:cs typeface="Arial"/>
                          <a:sym typeface="Arial"/>
                        </a:rPr>
                        <a:t>simte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mai</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încrezător</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în</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prezența</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unor</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astfel</a:t>
                      </a:r>
                      <a:r>
                        <a:rPr lang="en-US" sz="1400" b="0" i="0" u="none" strike="noStrike" cap="none" dirty="0">
                          <a:solidFill>
                            <a:schemeClr val="tx1"/>
                          </a:solidFill>
                          <a:effectLst/>
                          <a:latin typeface="DM Sans" panose="020B0604020202020204" charset="0"/>
                          <a:ea typeface="Arial"/>
                          <a:cs typeface="Arial"/>
                          <a:sym typeface="Arial"/>
                        </a:rPr>
                        <a:t> de </a:t>
                      </a:r>
                      <a:r>
                        <a:rPr lang="en-US" sz="1400" b="0" i="0" u="none" strike="noStrike" cap="none" dirty="0" err="1">
                          <a:solidFill>
                            <a:schemeClr val="tx1"/>
                          </a:solidFill>
                          <a:effectLst/>
                          <a:latin typeface="DM Sans" panose="020B0604020202020204" charset="0"/>
                          <a:ea typeface="Arial"/>
                          <a:cs typeface="Arial"/>
                          <a:sym typeface="Arial"/>
                        </a:rPr>
                        <a:t>tehnologii</a:t>
                      </a:r>
                      <a:r>
                        <a:rPr lang="en-US" sz="1400" b="0" i="0" u="none" strike="noStrike" cap="none" dirty="0">
                          <a:solidFill>
                            <a:schemeClr val="tx1"/>
                          </a:solidFill>
                          <a:effectLst/>
                          <a:latin typeface="DM Sans" panose="020B0604020202020204" charset="0"/>
                          <a:ea typeface="Arial"/>
                          <a:cs typeface="Arial"/>
                          <a:sym typeface="Arial"/>
                        </a:rPr>
                        <a:t>.</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590632">
                <a:tc rowSpan="2">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err="1">
                          <a:solidFill>
                            <a:schemeClr val="tx1"/>
                          </a:solidFill>
                          <a:effectLst/>
                          <a:latin typeface="DM Sans" panose="020B0604020202020204" charset="0"/>
                          <a:ea typeface="Arial"/>
                          <a:cs typeface="Arial"/>
                          <a:sym typeface="Arial"/>
                        </a:rPr>
                        <a:t>Tehnologiile</a:t>
                      </a:r>
                      <a:r>
                        <a:rPr lang="en-US" sz="1400" b="0" i="0" u="none" strike="noStrike" cap="none" dirty="0">
                          <a:solidFill>
                            <a:schemeClr val="tx1"/>
                          </a:solidFill>
                          <a:effectLst/>
                          <a:latin typeface="DM Sans" panose="020B0604020202020204" charset="0"/>
                          <a:ea typeface="Arial"/>
                          <a:cs typeface="Arial"/>
                          <a:sym typeface="Arial"/>
                        </a:rPr>
                        <a:t> de </a:t>
                      </a:r>
                      <a:r>
                        <a:rPr lang="en-US" sz="1400" b="0" i="0" u="none" strike="noStrike" cap="none" dirty="0" err="1">
                          <a:solidFill>
                            <a:schemeClr val="tx1"/>
                          </a:solidFill>
                          <a:effectLst/>
                          <a:latin typeface="DM Sans" panose="020B0604020202020204" charset="0"/>
                          <a:ea typeface="Arial"/>
                          <a:cs typeface="Arial"/>
                          <a:sym typeface="Arial"/>
                        </a:rPr>
                        <a:t>inteligență</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artificială</a:t>
                      </a:r>
                      <a:r>
                        <a:rPr lang="en-US" sz="1400" b="0" i="0" u="none" strike="noStrike" cap="none" dirty="0">
                          <a:solidFill>
                            <a:schemeClr val="tx1"/>
                          </a:solidFill>
                          <a:effectLst/>
                          <a:latin typeface="DM Sans" panose="020B0604020202020204" charset="0"/>
                          <a:ea typeface="Arial"/>
                          <a:cs typeface="Arial"/>
                          <a:sym typeface="Arial"/>
                        </a:rPr>
                        <a:t> au </a:t>
                      </a:r>
                      <a:r>
                        <a:rPr lang="en-US" sz="1400" b="0" i="0" u="none" strike="noStrike" cap="none" dirty="0" err="1">
                          <a:solidFill>
                            <a:schemeClr val="tx1"/>
                          </a:solidFill>
                          <a:effectLst/>
                          <a:latin typeface="DM Sans" panose="020B0604020202020204" charset="0"/>
                          <a:ea typeface="Arial"/>
                          <a:cs typeface="Arial"/>
                          <a:sym typeface="Arial"/>
                        </a:rPr>
                        <a:t>avansat</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semnificativ</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permitând</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detectarea</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obiectelor</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și</a:t>
                      </a:r>
                      <a:r>
                        <a:rPr lang="en-US" sz="1400" b="0" i="0" u="none" strike="noStrike" cap="none" dirty="0">
                          <a:solidFill>
                            <a:schemeClr val="tx1"/>
                          </a:solidFill>
                          <a:effectLst/>
                          <a:latin typeface="DM Sans" panose="020B0604020202020204" charset="0"/>
                          <a:ea typeface="Arial"/>
                          <a:cs typeface="Arial"/>
                          <a:sym typeface="Arial"/>
                        </a:rPr>
                        <a:t> a </a:t>
                      </a:r>
                      <a:r>
                        <a:rPr lang="en-US" sz="1400" b="0" i="0" u="none" strike="noStrike" cap="none" dirty="0" err="1">
                          <a:solidFill>
                            <a:schemeClr val="tx1"/>
                          </a:solidFill>
                          <a:effectLst/>
                          <a:latin typeface="DM Sans" panose="020B0604020202020204" charset="0"/>
                          <a:ea typeface="Arial"/>
                          <a:cs typeface="Arial"/>
                          <a:sym typeface="Arial"/>
                        </a:rPr>
                        <a:t>comportamentelor</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în</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timp</a:t>
                      </a:r>
                      <a:r>
                        <a:rPr lang="en-US" sz="1400" b="0" i="0" u="none" strike="noStrike" cap="none" dirty="0">
                          <a:solidFill>
                            <a:schemeClr val="tx1"/>
                          </a:solidFill>
                          <a:effectLst/>
                          <a:latin typeface="DM Sans" panose="020B0604020202020204" charset="0"/>
                          <a:ea typeface="Arial"/>
                          <a:cs typeface="Arial"/>
                          <a:sym typeface="Arial"/>
                        </a:rPr>
                        <a:t> real cu o </a:t>
                      </a:r>
                      <a:r>
                        <a:rPr lang="en-US" sz="1400" b="0" i="0" u="none" strike="noStrike" cap="none" dirty="0" err="1">
                          <a:solidFill>
                            <a:schemeClr val="tx1"/>
                          </a:solidFill>
                          <a:effectLst/>
                          <a:latin typeface="DM Sans" panose="020B0604020202020204" charset="0"/>
                          <a:ea typeface="Arial"/>
                          <a:cs typeface="Arial"/>
                          <a:sym typeface="Arial"/>
                        </a:rPr>
                        <a:t>precizie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sporită</a:t>
                      </a:r>
                      <a:r>
                        <a:rPr lang="en-US" sz="1400" b="0" i="0" u="none" strike="noStrike" cap="none" dirty="0">
                          <a:solidFill>
                            <a:schemeClr val="tx1"/>
                          </a:solidFill>
                          <a:effectLst/>
                          <a:latin typeface="DM Sans" panose="020B0604020202020204" charset="0"/>
                          <a:ea typeface="Arial"/>
                          <a:cs typeface="Arial"/>
                          <a:sym typeface="Arial"/>
                        </a:rPr>
                        <a:t>.</a:t>
                      </a:r>
                      <a:r>
                        <a:rPr lang="en-US" sz="1400" b="0" i="0" u="none" strike="noStrike" cap="none" dirty="0">
                          <a:solidFill>
                            <a:srgbClr val="000000"/>
                          </a:solidFill>
                          <a:effectLst/>
                          <a:latin typeface="Arial"/>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Camerele</a:t>
                      </a:r>
                      <a:r>
                        <a:rPr lang="en-US" sz="1400" b="0" i="0" u="none" strike="noStrike" cap="none" dirty="0">
                          <a:solidFill>
                            <a:schemeClr val="tx1"/>
                          </a:solidFill>
                          <a:effectLst/>
                          <a:latin typeface="DM Sans" panose="020B0604020202020204" charset="0"/>
                          <a:ea typeface="Arial"/>
                          <a:cs typeface="Arial"/>
                          <a:sym typeface="Arial"/>
                        </a:rPr>
                        <a:t> de </a:t>
                      </a:r>
                      <a:r>
                        <a:rPr lang="en-US" sz="1400" b="0" i="0" u="none" strike="noStrike" cap="none" dirty="0" err="1">
                          <a:solidFill>
                            <a:schemeClr val="tx1"/>
                          </a:solidFill>
                          <a:effectLst/>
                          <a:latin typeface="DM Sans" panose="020B0604020202020204" charset="0"/>
                          <a:ea typeface="Arial"/>
                          <a:cs typeface="Arial"/>
                          <a:sym typeface="Arial"/>
                        </a:rPr>
                        <a:t>supraveghere</a:t>
                      </a:r>
                      <a:r>
                        <a:rPr lang="en-US" sz="1400" b="0" i="0" u="none" strike="noStrike" cap="none" dirty="0">
                          <a:solidFill>
                            <a:schemeClr val="tx1"/>
                          </a:solidFill>
                          <a:effectLst/>
                          <a:latin typeface="DM Sans" panose="020B0604020202020204" charset="0"/>
                          <a:ea typeface="Arial"/>
                          <a:cs typeface="Arial"/>
                          <a:sym typeface="Arial"/>
                        </a:rPr>
                        <a:t> video </a:t>
                      </a:r>
                      <a:r>
                        <a:rPr lang="en-US" sz="1400" b="0" i="0" u="none" strike="noStrike" cap="none" dirty="0" err="1">
                          <a:solidFill>
                            <a:schemeClr val="tx1"/>
                          </a:solidFill>
                          <a:effectLst/>
                          <a:latin typeface="DM Sans" panose="020B0604020202020204" charset="0"/>
                          <a:ea typeface="Arial"/>
                          <a:cs typeface="Arial"/>
                          <a:sym typeface="Arial"/>
                        </a:rPr>
                        <a:t>sunt</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omniprezente</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în</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mediul</a:t>
                      </a:r>
                      <a:r>
                        <a:rPr lang="en-US" sz="1400" b="0" i="0" u="none" strike="noStrike" cap="none" dirty="0">
                          <a:solidFill>
                            <a:schemeClr val="tx1"/>
                          </a:solidFill>
                          <a:effectLst/>
                          <a:latin typeface="DM Sans" panose="020B0604020202020204" charset="0"/>
                          <a:ea typeface="Arial"/>
                          <a:cs typeface="Arial"/>
                          <a:sym typeface="Arial"/>
                        </a:rPr>
                        <a:t> urban </a:t>
                      </a:r>
                      <a:r>
                        <a:rPr lang="en-US" sz="1400" b="0" i="0" u="none" strike="noStrike" cap="none" dirty="0" err="1">
                          <a:solidFill>
                            <a:schemeClr val="tx1"/>
                          </a:solidFill>
                          <a:effectLst/>
                          <a:latin typeface="DM Sans" panose="020B0604020202020204" charset="0"/>
                          <a:ea typeface="Arial"/>
                          <a:cs typeface="Arial"/>
                          <a:sym typeface="Arial"/>
                        </a:rPr>
                        <a:t>și</a:t>
                      </a:r>
                      <a:r>
                        <a:rPr lang="en-US" sz="1400" b="0" i="0" u="none" strike="noStrike" cap="none" dirty="0">
                          <a:solidFill>
                            <a:schemeClr val="tx1"/>
                          </a:solidFill>
                          <a:effectLst/>
                          <a:latin typeface="DM Sans" panose="020B0604020202020204" charset="0"/>
                          <a:ea typeface="Arial"/>
                          <a:cs typeface="Arial"/>
                          <a:sym typeface="Arial"/>
                        </a:rPr>
                        <a:t> </a:t>
                      </a:r>
                      <a:r>
                        <a:rPr lang="en-US" sz="1400" b="0" i="0" u="none" strike="noStrike" cap="none" dirty="0" err="1">
                          <a:solidFill>
                            <a:schemeClr val="tx1"/>
                          </a:solidFill>
                          <a:effectLst/>
                          <a:latin typeface="DM Sans" panose="020B0604020202020204" charset="0"/>
                          <a:ea typeface="Arial"/>
                          <a:cs typeface="Arial"/>
                          <a:sym typeface="Arial"/>
                        </a:rPr>
                        <a:t>comercial</a:t>
                      </a:r>
                      <a:r>
                        <a:rPr lang="en-US" sz="1400" b="0" i="0" u="none" strike="noStrike" cap="none" dirty="0">
                          <a:solidFill>
                            <a:schemeClr val="tx1"/>
                          </a:solidFill>
                          <a:effectLst/>
                          <a:latin typeface="DM Sans" panose="020B0604020202020204" charset="0"/>
                          <a:ea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100" b="0" i="0" u="none" strike="noStrike" cap="none" dirty="0">
                        <a:solidFill>
                          <a:schemeClr val="tx1"/>
                        </a:solidFill>
                        <a:effectLst/>
                        <a:latin typeface="DM Sans" panose="020B0604020202020204" charset="0"/>
                        <a:ea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vMerge="1">
                  <a:txBody>
                    <a:bodyPr/>
                    <a:lstStyle/>
                    <a:p>
                      <a:pPr marL="0" lvl="0" indent="0" algn="l" rtl="0">
                        <a:spcBef>
                          <a:spcPts val="0"/>
                        </a:spcBef>
                        <a:spcAft>
                          <a:spcPts val="1600"/>
                        </a:spcAft>
                        <a:buNone/>
                      </a:pPr>
                      <a:endParaRPr sz="1000" dirty="0">
                        <a:solidFill>
                          <a:schemeClr val="dk1"/>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795316">
                <a:tc vMerge="1">
                  <a:txBody>
                    <a:bodyPr/>
                    <a:lstStyle/>
                    <a:p>
                      <a:pPr marL="0" lvl="0" indent="0" algn="l" rtl="0">
                        <a:spcBef>
                          <a:spcPts val="0"/>
                        </a:spcBef>
                        <a:spcAft>
                          <a:spcPts val="0"/>
                        </a:spcAft>
                        <a:buNone/>
                      </a:pPr>
                      <a:endParaRPr sz="1000" b="1" dirty="0">
                        <a:solidFill>
                          <a:schemeClr val="dk2"/>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ro-MD" sz="1800" b="1" dirty="0">
                          <a:solidFill>
                            <a:schemeClr val="bg2"/>
                          </a:solidFill>
                          <a:latin typeface="DM Sans"/>
                          <a:ea typeface="DM Sans"/>
                          <a:cs typeface="DM Sans"/>
                          <a:sym typeface="DM Sans"/>
                        </a:rPr>
                        <a:t>Contextul</a:t>
                      </a:r>
                      <a:r>
                        <a:rPr lang="ro-MD" sz="1800" b="1" baseline="0" dirty="0">
                          <a:solidFill>
                            <a:schemeClr val="bg2"/>
                          </a:solidFill>
                          <a:latin typeface="DM Sans"/>
                          <a:ea typeface="DM Sans"/>
                          <a:cs typeface="DM Sans"/>
                          <a:sym typeface="DM Sans"/>
                        </a:rPr>
                        <a:t> </a:t>
                      </a:r>
                      <a:endParaRPr sz="1800" b="1" dirty="0">
                        <a:solidFill>
                          <a:schemeClr val="bg2"/>
                        </a:solidFill>
                        <a:latin typeface="DM Sans"/>
                        <a:ea typeface="DM Sans"/>
                        <a:cs typeface="DM Sans"/>
                        <a:sym typeface="DM Sans"/>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58"/>
                                        </p:tgtEl>
                                        <p:attrNameLst>
                                          <p:attrName>style.visibility</p:attrName>
                                        </p:attrNameLst>
                                      </p:cBhvr>
                                      <p:to>
                                        <p:strVal val="visible"/>
                                      </p:to>
                                    </p:set>
                                    <p:animEffect transition="in" filter="fade">
                                      <p:cBhvr>
                                        <p:cTn id="7" dur="500"/>
                                        <p:tgtEl>
                                          <p:spTgt spid="13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30"/>
          <p:cNvSpPr txBox="1">
            <a:spLocks noGrp="1"/>
          </p:cNvSpPr>
          <p:nvPr>
            <p:ph type="title"/>
          </p:nvPr>
        </p:nvSpPr>
        <p:spPr>
          <a:xfrm>
            <a:off x="713225" y="1336650"/>
            <a:ext cx="3858900" cy="66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MD" dirty="0"/>
              <a:t>SURSA DE DATE</a:t>
            </a:r>
            <a:endParaRPr dirty="0"/>
          </a:p>
        </p:txBody>
      </p:sp>
      <p:sp>
        <p:nvSpPr>
          <p:cNvPr id="1433" name="Google Shape;1433;p30"/>
          <p:cNvSpPr txBox="1">
            <a:spLocks noGrp="1"/>
          </p:cNvSpPr>
          <p:nvPr>
            <p:ph type="body" idx="1"/>
          </p:nvPr>
        </p:nvSpPr>
        <p:spPr>
          <a:xfrm>
            <a:off x="713225" y="1999350"/>
            <a:ext cx="3858900" cy="1807500"/>
          </a:xfrm>
          <a:prstGeom prst="rect">
            <a:avLst/>
          </a:prstGeom>
        </p:spPr>
        <p:txBody>
          <a:bodyPr spcFirstLastPara="1" wrap="square" lIns="91425" tIns="91425" rIns="91425" bIns="91425" anchor="t" anchorCtr="0">
            <a:noAutofit/>
          </a:bodyPr>
          <a:lstStyle/>
          <a:p>
            <a:pPr fontAlgn="base"/>
            <a:r>
              <a:rPr lang="ro-MD" sz="1400" dirty="0"/>
              <a:t>Am folosit</a:t>
            </a:r>
            <a:r>
              <a:rPr lang="en-US" sz="1400" dirty="0"/>
              <a:t> </a:t>
            </a:r>
            <a:r>
              <a:rPr lang="en-US" sz="1400" b="1" dirty="0"/>
              <a:t>dataset</a:t>
            </a:r>
            <a:r>
              <a:rPr lang="en-US" sz="1400" dirty="0"/>
              <a:t> cu </a:t>
            </a:r>
            <a:r>
              <a:rPr lang="en-US" sz="1400" dirty="0" err="1"/>
              <a:t>imagini</a:t>
            </a:r>
            <a:r>
              <a:rPr lang="ro-MD" sz="1400" dirty="0"/>
              <a:t> din locuri reale cu participarea persoanelor reale</a:t>
            </a:r>
            <a:r>
              <a:rPr lang="en-US" sz="1400" dirty="0"/>
              <a:t>(</a:t>
            </a:r>
            <a:r>
              <a:rPr lang="en-US" sz="1400" dirty="0" err="1"/>
              <a:t>cca</a:t>
            </a:r>
            <a:r>
              <a:rPr lang="en-US" sz="1400" dirty="0"/>
              <a:t> 14000) </a:t>
            </a:r>
            <a:r>
              <a:rPr lang="en-US" sz="1400" dirty="0" err="1"/>
              <a:t>si</a:t>
            </a:r>
            <a:r>
              <a:rPr lang="en-US" sz="1400" dirty="0"/>
              <a:t> label-</a:t>
            </a:r>
            <a:r>
              <a:rPr lang="en-US" sz="1400" dirty="0" err="1"/>
              <a:t>uri</a:t>
            </a:r>
            <a:r>
              <a:rPr lang="en-US" sz="1400" dirty="0"/>
              <a:t>; cu </a:t>
            </a:r>
            <a:r>
              <a:rPr lang="en-US" sz="1400" dirty="0" err="1"/>
              <a:t>diferite</a:t>
            </a:r>
            <a:r>
              <a:rPr lang="en-US" sz="1400" dirty="0"/>
              <a:t> </a:t>
            </a:r>
            <a:r>
              <a:rPr lang="en-US" sz="1400" i="1" dirty="0"/>
              <a:t>background-</a:t>
            </a:r>
            <a:r>
              <a:rPr lang="en-US" sz="1400" i="1" dirty="0" err="1"/>
              <a:t>uri</a:t>
            </a:r>
            <a:r>
              <a:rPr lang="en-US" sz="1400" i="1" dirty="0"/>
              <a:t> , </a:t>
            </a:r>
            <a:r>
              <a:rPr lang="en-US" sz="1400" i="1" dirty="0" err="1"/>
              <a:t>diferite</a:t>
            </a:r>
            <a:r>
              <a:rPr lang="en-US" sz="1400" i="1" dirty="0"/>
              <a:t> augmentations</a:t>
            </a:r>
            <a:r>
              <a:rPr lang="en-US" sz="1400" dirty="0"/>
              <a:t> (</a:t>
            </a:r>
            <a:r>
              <a:rPr lang="en-US" sz="1400" u="sng" dirty="0"/>
              <a:t>grayscale, brightness, darkness, blur</a:t>
            </a:r>
            <a:r>
              <a:rPr lang="en-US" sz="1400" dirty="0"/>
              <a:t>)</a:t>
            </a:r>
            <a:r>
              <a:rPr lang="ro-MD" sz="1400" dirty="0"/>
              <a:t>.</a:t>
            </a:r>
            <a:endParaRPr lang="en-US" sz="1400" dirty="0"/>
          </a:p>
          <a:p>
            <a:r>
              <a:rPr lang="ro-MD" sz="1400" dirty="0"/>
              <a:t>În acest context, </a:t>
            </a:r>
            <a:r>
              <a:rPr lang="ro-MD" sz="1400" b="1" dirty="0"/>
              <a:t>nu s-au folosit</a:t>
            </a:r>
            <a:r>
              <a:rPr lang="ro-MD" sz="1400" dirty="0"/>
              <a:t> deloc imagini generate de AI, anotăriile fiind înfăptuite complet de noi.</a:t>
            </a:r>
            <a:r>
              <a:rPr lang="en-US" dirty="0"/>
              <a:t/>
            </a:r>
            <a:br>
              <a:rPr lang="en-US" dirty="0"/>
            </a:br>
            <a:endParaRPr dirty="0"/>
          </a:p>
        </p:txBody>
      </p:sp>
      <p:grpSp>
        <p:nvGrpSpPr>
          <p:cNvPr id="1434" name="Google Shape;1434;p30"/>
          <p:cNvGrpSpPr/>
          <p:nvPr/>
        </p:nvGrpSpPr>
        <p:grpSpPr>
          <a:xfrm flipH="1">
            <a:off x="4373350" y="631717"/>
            <a:ext cx="1371900" cy="1429458"/>
            <a:chOff x="6711600" y="2996192"/>
            <a:chExt cx="1371900" cy="1429458"/>
          </a:xfrm>
        </p:grpSpPr>
        <p:sp>
          <p:nvSpPr>
            <p:cNvPr id="1435" name="Google Shape;1435;p30"/>
            <p:cNvSpPr/>
            <p:nvPr/>
          </p:nvSpPr>
          <p:spPr>
            <a:xfrm>
              <a:off x="6711600" y="3053750"/>
              <a:ext cx="1371900" cy="1371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6" name="Google Shape;1436;p30"/>
            <p:cNvGrpSpPr/>
            <p:nvPr/>
          </p:nvGrpSpPr>
          <p:grpSpPr>
            <a:xfrm flipH="1">
              <a:off x="6983370" y="2996192"/>
              <a:ext cx="796860" cy="1174758"/>
              <a:chOff x="4312400" y="1076775"/>
              <a:chExt cx="370650" cy="546450"/>
            </a:xfrm>
          </p:grpSpPr>
          <p:sp>
            <p:nvSpPr>
              <p:cNvPr id="1437" name="Google Shape;1437;p30"/>
              <p:cNvSpPr/>
              <p:nvPr/>
            </p:nvSpPr>
            <p:spPr>
              <a:xfrm>
                <a:off x="4355000" y="1374000"/>
                <a:ext cx="186900" cy="157500"/>
              </a:xfrm>
              <a:custGeom>
                <a:avLst/>
                <a:gdLst/>
                <a:ahLst/>
                <a:cxnLst/>
                <a:rect l="l" t="t" r="r" b="b"/>
                <a:pathLst>
                  <a:path w="7476" h="6300" extrusionOk="0">
                    <a:moveTo>
                      <a:pt x="2005" y="0"/>
                    </a:moveTo>
                    <a:cubicBezTo>
                      <a:pt x="1817" y="0"/>
                      <a:pt x="1606" y="62"/>
                      <a:pt x="1383" y="190"/>
                    </a:cubicBezTo>
                    <a:cubicBezTo>
                      <a:pt x="1336" y="217"/>
                      <a:pt x="1291" y="246"/>
                      <a:pt x="1245" y="278"/>
                    </a:cubicBezTo>
                    <a:cubicBezTo>
                      <a:pt x="1230" y="288"/>
                      <a:pt x="1216" y="300"/>
                      <a:pt x="1201" y="311"/>
                    </a:cubicBezTo>
                    <a:cubicBezTo>
                      <a:pt x="1171" y="332"/>
                      <a:pt x="1141" y="355"/>
                      <a:pt x="1112" y="378"/>
                    </a:cubicBezTo>
                    <a:cubicBezTo>
                      <a:pt x="1095" y="392"/>
                      <a:pt x="1078" y="407"/>
                      <a:pt x="1061" y="421"/>
                    </a:cubicBezTo>
                    <a:cubicBezTo>
                      <a:pt x="1034" y="443"/>
                      <a:pt x="1008" y="465"/>
                      <a:pt x="983" y="490"/>
                    </a:cubicBezTo>
                    <a:cubicBezTo>
                      <a:pt x="965" y="506"/>
                      <a:pt x="948" y="524"/>
                      <a:pt x="930" y="540"/>
                    </a:cubicBezTo>
                    <a:cubicBezTo>
                      <a:pt x="907" y="563"/>
                      <a:pt x="882" y="587"/>
                      <a:pt x="859" y="611"/>
                    </a:cubicBezTo>
                    <a:cubicBezTo>
                      <a:pt x="842" y="630"/>
                      <a:pt x="824" y="650"/>
                      <a:pt x="807" y="669"/>
                    </a:cubicBezTo>
                    <a:cubicBezTo>
                      <a:pt x="784" y="693"/>
                      <a:pt x="762" y="718"/>
                      <a:pt x="741" y="743"/>
                    </a:cubicBezTo>
                    <a:cubicBezTo>
                      <a:pt x="724" y="763"/>
                      <a:pt x="707" y="784"/>
                      <a:pt x="691" y="805"/>
                    </a:cubicBezTo>
                    <a:cubicBezTo>
                      <a:pt x="670" y="831"/>
                      <a:pt x="650" y="856"/>
                      <a:pt x="629" y="883"/>
                    </a:cubicBezTo>
                    <a:cubicBezTo>
                      <a:pt x="613" y="904"/>
                      <a:pt x="598" y="926"/>
                      <a:pt x="581" y="949"/>
                    </a:cubicBezTo>
                    <a:cubicBezTo>
                      <a:pt x="563" y="975"/>
                      <a:pt x="544" y="1002"/>
                      <a:pt x="525" y="1030"/>
                    </a:cubicBezTo>
                    <a:cubicBezTo>
                      <a:pt x="510" y="1054"/>
                      <a:pt x="495" y="1076"/>
                      <a:pt x="480" y="1099"/>
                    </a:cubicBezTo>
                    <a:cubicBezTo>
                      <a:pt x="472" y="1112"/>
                      <a:pt x="463" y="1124"/>
                      <a:pt x="455" y="1138"/>
                    </a:cubicBezTo>
                    <a:cubicBezTo>
                      <a:pt x="449" y="1146"/>
                      <a:pt x="446" y="1155"/>
                      <a:pt x="441" y="1163"/>
                    </a:cubicBezTo>
                    <a:cubicBezTo>
                      <a:pt x="393" y="1240"/>
                      <a:pt x="349" y="1320"/>
                      <a:pt x="308" y="1400"/>
                    </a:cubicBezTo>
                    <a:cubicBezTo>
                      <a:pt x="305" y="1410"/>
                      <a:pt x="301" y="1418"/>
                      <a:pt x="297" y="1426"/>
                    </a:cubicBezTo>
                    <a:cubicBezTo>
                      <a:pt x="259" y="1503"/>
                      <a:pt x="224" y="1581"/>
                      <a:pt x="194" y="1660"/>
                    </a:cubicBezTo>
                    <a:cubicBezTo>
                      <a:pt x="188" y="1674"/>
                      <a:pt x="182" y="1688"/>
                      <a:pt x="176" y="1702"/>
                    </a:cubicBezTo>
                    <a:cubicBezTo>
                      <a:pt x="145" y="1784"/>
                      <a:pt x="118" y="1867"/>
                      <a:pt x="95" y="1950"/>
                    </a:cubicBezTo>
                    <a:cubicBezTo>
                      <a:pt x="90" y="1967"/>
                      <a:pt x="85" y="1984"/>
                      <a:pt x="81" y="2001"/>
                    </a:cubicBezTo>
                    <a:cubicBezTo>
                      <a:pt x="59" y="2086"/>
                      <a:pt x="40" y="2170"/>
                      <a:pt x="27" y="2254"/>
                    </a:cubicBezTo>
                    <a:cubicBezTo>
                      <a:pt x="20" y="2293"/>
                      <a:pt x="18" y="2328"/>
                      <a:pt x="14" y="2363"/>
                    </a:cubicBezTo>
                    <a:cubicBezTo>
                      <a:pt x="12" y="2382"/>
                      <a:pt x="8" y="2401"/>
                      <a:pt x="7" y="2421"/>
                    </a:cubicBezTo>
                    <a:cubicBezTo>
                      <a:pt x="3" y="2476"/>
                      <a:pt x="0" y="2532"/>
                      <a:pt x="0" y="2586"/>
                    </a:cubicBezTo>
                    <a:cubicBezTo>
                      <a:pt x="0" y="2750"/>
                      <a:pt x="22" y="2896"/>
                      <a:pt x="63" y="3022"/>
                    </a:cubicBezTo>
                    <a:cubicBezTo>
                      <a:pt x="131" y="3231"/>
                      <a:pt x="249" y="3385"/>
                      <a:pt x="405" y="3476"/>
                    </a:cubicBezTo>
                    <a:lnTo>
                      <a:pt x="5103" y="6207"/>
                    </a:lnTo>
                    <a:cubicBezTo>
                      <a:pt x="5088" y="6198"/>
                      <a:pt x="5073" y="6186"/>
                      <a:pt x="5058" y="6176"/>
                    </a:cubicBezTo>
                    <a:lnTo>
                      <a:pt x="5058" y="6176"/>
                    </a:lnTo>
                    <a:cubicBezTo>
                      <a:pt x="5175" y="6256"/>
                      <a:pt x="5315" y="6299"/>
                      <a:pt x="5471" y="6299"/>
                    </a:cubicBezTo>
                    <a:cubicBezTo>
                      <a:pt x="5658" y="6299"/>
                      <a:pt x="5868" y="6239"/>
                      <a:pt x="6090" y="6110"/>
                    </a:cubicBezTo>
                    <a:cubicBezTo>
                      <a:pt x="6856" y="5668"/>
                      <a:pt x="7476" y="4595"/>
                      <a:pt x="7473" y="3714"/>
                    </a:cubicBezTo>
                    <a:cubicBezTo>
                      <a:pt x="7472" y="3275"/>
                      <a:pt x="7317" y="2967"/>
                      <a:pt x="7066" y="2824"/>
                    </a:cubicBezTo>
                    <a:lnTo>
                      <a:pt x="7066" y="2824"/>
                    </a:lnTo>
                    <a:cubicBezTo>
                      <a:pt x="7066" y="2824"/>
                      <a:pt x="7066" y="2824"/>
                      <a:pt x="7066" y="2824"/>
                    </a:cubicBezTo>
                    <a:cubicBezTo>
                      <a:pt x="7066" y="2824"/>
                      <a:pt x="2370" y="94"/>
                      <a:pt x="2370" y="94"/>
                    </a:cubicBezTo>
                    <a:cubicBezTo>
                      <a:pt x="2264" y="33"/>
                      <a:pt x="2140" y="0"/>
                      <a:pt x="2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0"/>
              <p:cNvSpPr/>
              <p:nvPr/>
            </p:nvSpPr>
            <p:spPr>
              <a:xfrm>
                <a:off x="4389900" y="1209725"/>
                <a:ext cx="47400" cy="201525"/>
              </a:xfrm>
              <a:custGeom>
                <a:avLst/>
                <a:gdLst/>
                <a:ahLst/>
                <a:cxnLst/>
                <a:rect l="l" t="t" r="r" b="b"/>
                <a:pathLst>
                  <a:path w="1896" h="8061" extrusionOk="0">
                    <a:moveTo>
                      <a:pt x="1876" y="541"/>
                    </a:moveTo>
                    <a:lnTo>
                      <a:pt x="1876" y="542"/>
                    </a:lnTo>
                    <a:lnTo>
                      <a:pt x="1876" y="542"/>
                    </a:lnTo>
                    <a:cubicBezTo>
                      <a:pt x="1876" y="542"/>
                      <a:pt x="1876" y="541"/>
                      <a:pt x="1876" y="541"/>
                    </a:cubicBezTo>
                    <a:close/>
                    <a:moveTo>
                      <a:pt x="66" y="701"/>
                    </a:moveTo>
                    <a:cubicBezTo>
                      <a:pt x="73" y="714"/>
                      <a:pt x="78" y="728"/>
                      <a:pt x="87" y="741"/>
                    </a:cubicBezTo>
                    <a:lnTo>
                      <a:pt x="86" y="741"/>
                    </a:lnTo>
                    <a:cubicBezTo>
                      <a:pt x="77" y="728"/>
                      <a:pt x="73" y="714"/>
                      <a:pt x="66" y="701"/>
                    </a:cubicBezTo>
                    <a:close/>
                    <a:moveTo>
                      <a:pt x="944" y="1"/>
                    </a:moveTo>
                    <a:cubicBezTo>
                      <a:pt x="706" y="1"/>
                      <a:pt x="469" y="53"/>
                      <a:pt x="288" y="159"/>
                    </a:cubicBezTo>
                    <a:cubicBezTo>
                      <a:pt x="108" y="262"/>
                      <a:pt x="18" y="400"/>
                      <a:pt x="18" y="538"/>
                    </a:cubicBezTo>
                    <a:cubicBezTo>
                      <a:pt x="18" y="538"/>
                      <a:pt x="18" y="538"/>
                      <a:pt x="18" y="538"/>
                    </a:cubicBezTo>
                    <a:cubicBezTo>
                      <a:pt x="18" y="538"/>
                      <a:pt x="1" y="7520"/>
                      <a:pt x="1" y="7520"/>
                    </a:cubicBezTo>
                    <a:cubicBezTo>
                      <a:pt x="1" y="7658"/>
                      <a:pt x="92" y="7798"/>
                      <a:pt x="275" y="7904"/>
                    </a:cubicBezTo>
                    <a:cubicBezTo>
                      <a:pt x="457" y="8008"/>
                      <a:pt x="694" y="8060"/>
                      <a:pt x="931" y="8060"/>
                    </a:cubicBezTo>
                    <a:cubicBezTo>
                      <a:pt x="1170" y="8060"/>
                      <a:pt x="1408" y="8008"/>
                      <a:pt x="1589" y="7902"/>
                    </a:cubicBezTo>
                    <a:cubicBezTo>
                      <a:pt x="1769" y="7798"/>
                      <a:pt x="1859" y="7662"/>
                      <a:pt x="1859" y="7525"/>
                    </a:cubicBezTo>
                    <a:lnTo>
                      <a:pt x="1876" y="542"/>
                    </a:lnTo>
                    <a:lnTo>
                      <a:pt x="1876" y="542"/>
                    </a:lnTo>
                    <a:cubicBezTo>
                      <a:pt x="1876" y="561"/>
                      <a:pt x="1871" y="578"/>
                      <a:pt x="1867" y="597"/>
                    </a:cubicBezTo>
                    <a:lnTo>
                      <a:pt x="1867" y="597"/>
                    </a:lnTo>
                    <a:cubicBezTo>
                      <a:pt x="1895" y="440"/>
                      <a:pt x="1810" y="278"/>
                      <a:pt x="1602" y="159"/>
                    </a:cubicBezTo>
                    <a:cubicBezTo>
                      <a:pt x="1420" y="53"/>
                      <a:pt x="1182" y="1"/>
                      <a:pt x="9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0"/>
              <p:cNvSpPr/>
              <p:nvPr/>
            </p:nvSpPr>
            <p:spPr>
              <a:xfrm>
                <a:off x="4416800" y="1252425"/>
                <a:ext cx="10075" cy="158575"/>
              </a:xfrm>
              <a:custGeom>
                <a:avLst/>
                <a:gdLst/>
                <a:ahLst/>
                <a:cxnLst/>
                <a:rect l="l" t="t" r="r" b="b"/>
                <a:pathLst>
                  <a:path w="403" h="6343" extrusionOk="0">
                    <a:moveTo>
                      <a:pt x="402" y="0"/>
                    </a:moveTo>
                    <a:cubicBezTo>
                      <a:pt x="296" y="13"/>
                      <a:pt x="188" y="19"/>
                      <a:pt x="77" y="19"/>
                    </a:cubicBezTo>
                    <a:cubicBezTo>
                      <a:pt x="52" y="19"/>
                      <a:pt x="27" y="18"/>
                      <a:pt x="1" y="18"/>
                    </a:cubicBezTo>
                    <a:lnTo>
                      <a:pt x="1" y="6343"/>
                    </a:lnTo>
                    <a:cubicBezTo>
                      <a:pt x="143" y="6331"/>
                      <a:pt x="281" y="6299"/>
                      <a:pt x="402" y="6249"/>
                    </a:cubicBezTo>
                    <a:lnTo>
                      <a:pt x="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0"/>
              <p:cNvSpPr/>
              <p:nvPr/>
            </p:nvSpPr>
            <p:spPr>
              <a:xfrm>
                <a:off x="4325000" y="1153525"/>
                <a:ext cx="180525" cy="85700"/>
              </a:xfrm>
              <a:custGeom>
                <a:avLst/>
                <a:gdLst/>
                <a:ahLst/>
                <a:cxnLst/>
                <a:rect l="l" t="t" r="r" b="b"/>
                <a:pathLst>
                  <a:path w="7221" h="3428" extrusionOk="0">
                    <a:moveTo>
                      <a:pt x="7155" y="411"/>
                    </a:moveTo>
                    <a:cubicBezTo>
                      <a:pt x="7148" y="424"/>
                      <a:pt x="7140" y="437"/>
                      <a:pt x="7132" y="448"/>
                    </a:cubicBezTo>
                    <a:cubicBezTo>
                      <a:pt x="7114" y="478"/>
                      <a:pt x="7097" y="506"/>
                      <a:pt x="7077" y="535"/>
                    </a:cubicBezTo>
                    <a:cubicBezTo>
                      <a:pt x="7066" y="549"/>
                      <a:pt x="7057" y="562"/>
                      <a:pt x="7047" y="576"/>
                    </a:cubicBezTo>
                    <a:cubicBezTo>
                      <a:pt x="7026" y="605"/>
                      <a:pt x="7003" y="633"/>
                      <a:pt x="6980" y="661"/>
                    </a:cubicBezTo>
                    <a:cubicBezTo>
                      <a:pt x="6971" y="672"/>
                      <a:pt x="6961" y="684"/>
                      <a:pt x="6951" y="696"/>
                    </a:cubicBezTo>
                    <a:cubicBezTo>
                      <a:pt x="6938" y="711"/>
                      <a:pt x="6923" y="726"/>
                      <a:pt x="6909" y="742"/>
                    </a:cubicBezTo>
                    <a:cubicBezTo>
                      <a:pt x="6878" y="775"/>
                      <a:pt x="6847" y="808"/>
                      <a:pt x="6813" y="839"/>
                    </a:cubicBezTo>
                    <a:cubicBezTo>
                      <a:pt x="6796" y="857"/>
                      <a:pt x="6777" y="873"/>
                      <a:pt x="6758" y="889"/>
                    </a:cubicBezTo>
                    <a:cubicBezTo>
                      <a:pt x="6727" y="920"/>
                      <a:pt x="6692" y="949"/>
                      <a:pt x="6657" y="977"/>
                    </a:cubicBezTo>
                    <a:cubicBezTo>
                      <a:pt x="6637" y="993"/>
                      <a:pt x="6616" y="1010"/>
                      <a:pt x="6595" y="1026"/>
                    </a:cubicBezTo>
                    <a:cubicBezTo>
                      <a:pt x="6556" y="1055"/>
                      <a:pt x="6516" y="1084"/>
                      <a:pt x="6474" y="1114"/>
                    </a:cubicBezTo>
                    <a:cubicBezTo>
                      <a:pt x="6454" y="1128"/>
                      <a:pt x="6435" y="1142"/>
                      <a:pt x="6414" y="1154"/>
                    </a:cubicBezTo>
                    <a:cubicBezTo>
                      <a:pt x="6363" y="1188"/>
                      <a:pt x="6308" y="1221"/>
                      <a:pt x="6252" y="1254"/>
                    </a:cubicBezTo>
                    <a:cubicBezTo>
                      <a:pt x="6121" y="1040"/>
                      <a:pt x="5913" y="839"/>
                      <a:pt x="5624" y="667"/>
                    </a:cubicBezTo>
                    <a:cubicBezTo>
                      <a:pt x="4540" y="19"/>
                      <a:pt x="2759" y="0"/>
                      <a:pt x="1645" y="626"/>
                    </a:cubicBezTo>
                    <a:cubicBezTo>
                      <a:pt x="1329" y="803"/>
                      <a:pt x="1103" y="1014"/>
                      <a:pt x="963" y="1238"/>
                    </a:cubicBezTo>
                    <a:cubicBezTo>
                      <a:pt x="954" y="1233"/>
                      <a:pt x="943" y="1228"/>
                      <a:pt x="933" y="1222"/>
                    </a:cubicBezTo>
                    <a:cubicBezTo>
                      <a:pt x="470" y="946"/>
                      <a:pt x="159" y="615"/>
                      <a:pt x="1" y="266"/>
                    </a:cubicBezTo>
                    <a:lnTo>
                      <a:pt x="886" y="2210"/>
                    </a:lnTo>
                    <a:cubicBezTo>
                      <a:pt x="889" y="2215"/>
                      <a:pt x="891" y="2221"/>
                      <a:pt x="893" y="2226"/>
                    </a:cubicBezTo>
                    <a:cubicBezTo>
                      <a:pt x="898" y="2235"/>
                      <a:pt x="903" y="2243"/>
                      <a:pt x="907" y="2252"/>
                    </a:cubicBezTo>
                    <a:cubicBezTo>
                      <a:pt x="927" y="2291"/>
                      <a:pt x="949" y="2331"/>
                      <a:pt x="974" y="2369"/>
                    </a:cubicBezTo>
                    <a:cubicBezTo>
                      <a:pt x="980" y="2376"/>
                      <a:pt x="984" y="2384"/>
                      <a:pt x="989" y="2393"/>
                    </a:cubicBezTo>
                    <a:cubicBezTo>
                      <a:pt x="1018" y="2435"/>
                      <a:pt x="1051" y="2478"/>
                      <a:pt x="1087" y="2520"/>
                    </a:cubicBezTo>
                    <a:cubicBezTo>
                      <a:pt x="1095" y="2529"/>
                      <a:pt x="1103" y="2537"/>
                      <a:pt x="1113" y="2547"/>
                    </a:cubicBezTo>
                    <a:cubicBezTo>
                      <a:pt x="1146" y="2585"/>
                      <a:pt x="1184" y="2624"/>
                      <a:pt x="1224" y="2660"/>
                    </a:cubicBezTo>
                    <a:cubicBezTo>
                      <a:pt x="1228" y="2664"/>
                      <a:pt x="1233" y="2669"/>
                      <a:pt x="1239" y="2674"/>
                    </a:cubicBezTo>
                    <a:cubicBezTo>
                      <a:pt x="1283" y="2715"/>
                      <a:pt x="1331" y="2753"/>
                      <a:pt x="1382" y="2792"/>
                    </a:cubicBezTo>
                    <a:cubicBezTo>
                      <a:pt x="1395" y="2801"/>
                      <a:pt x="1407" y="2809"/>
                      <a:pt x="1420" y="2818"/>
                    </a:cubicBezTo>
                    <a:cubicBezTo>
                      <a:pt x="1473" y="2857"/>
                      <a:pt x="1528" y="2894"/>
                      <a:pt x="1589" y="2930"/>
                    </a:cubicBezTo>
                    <a:cubicBezTo>
                      <a:pt x="1655" y="2970"/>
                      <a:pt x="1725" y="3007"/>
                      <a:pt x="1796" y="3043"/>
                    </a:cubicBezTo>
                    <a:cubicBezTo>
                      <a:pt x="1820" y="3054"/>
                      <a:pt x="1845" y="3065"/>
                      <a:pt x="1870" y="3075"/>
                    </a:cubicBezTo>
                    <a:cubicBezTo>
                      <a:pt x="1919" y="3097"/>
                      <a:pt x="1967" y="3121"/>
                      <a:pt x="2018" y="3141"/>
                    </a:cubicBezTo>
                    <a:cubicBezTo>
                      <a:pt x="2049" y="3152"/>
                      <a:pt x="2080" y="3163"/>
                      <a:pt x="2112" y="3174"/>
                    </a:cubicBezTo>
                    <a:cubicBezTo>
                      <a:pt x="2157" y="3191"/>
                      <a:pt x="2204" y="3208"/>
                      <a:pt x="2252" y="3223"/>
                    </a:cubicBezTo>
                    <a:cubicBezTo>
                      <a:pt x="2285" y="3235"/>
                      <a:pt x="2320" y="3244"/>
                      <a:pt x="2355" y="3254"/>
                    </a:cubicBezTo>
                    <a:cubicBezTo>
                      <a:pt x="2402" y="3268"/>
                      <a:pt x="2448" y="3282"/>
                      <a:pt x="2495" y="3293"/>
                    </a:cubicBezTo>
                    <a:cubicBezTo>
                      <a:pt x="2532" y="3303"/>
                      <a:pt x="2569" y="3310"/>
                      <a:pt x="2606" y="3318"/>
                    </a:cubicBezTo>
                    <a:cubicBezTo>
                      <a:pt x="2653" y="3328"/>
                      <a:pt x="2700" y="3339"/>
                      <a:pt x="2746" y="3348"/>
                    </a:cubicBezTo>
                    <a:cubicBezTo>
                      <a:pt x="2785" y="3355"/>
                      <a:pt x="2825" y="3361"/>
                      <a:pt x="2863" y="3367"/>
                    </a:cubicBezTo>
                    <a:cubicBezTo>
                      <a:pt x="2911" y="3374"/>
                      <a:pt x="2958" y="3382"/>
                      <a:pt x="3004" y="3388"/>
                    </a:cubicBezTo>
                    <a:cubicBezTo>
                      <a:pt x="3045" y="3394"/>
                      <a:pt x="3085" y="3397"/>
                      <a:pt x="3126" y="3401"/>
                    </a:cubicBezTo>
                    <a:cubicBezTo>
                      <a:pt x="3172" y="3407"/>
                      <a:pt x="3220" y="3411"/>
                      <a:pt x="3267" y="3415"/>
                    </a:cubicBezTo>
                    <a:cubicBezTo>
                      <a:pt x="3308" y="3417"/>
                      <a:pt x="3349" y="3419"/>
                      <a:pt x="3391" y="3421"/>
                    </a:cubicBezTo>
                    <a:cubicBezTo>
                      <a:pt x="3426" y="3423"/>
                      <a:pt x="3461" y="3425"/>
                      <a:pt x="3496" y="3426"/>
                    </a:cubicBezTo>
                    <a:cubicBezTo>
                      <a:pt x="3512" y="3426"/>
                      <a:pt x="3526" y="3426"/>
                      <a:pt x="3541" y="3426"/>
                    </a:cubicBezTo>
                    <a:cubicBezTo>
                      <a:pt x="3561" y="3426"/>
                      <a:pt x="3581" y="3426"/>
                      <a:pt x="3601" y="3426"/>
                    </a:cubicBezTo>
                    <a:cubicBezTo>
                      <a:pt x="3671" y="3428"/>
                      <a:pt x="3741" y="3426"/>
                      <a:pt x="3811" y="3423"/>
                    </a:cubicBezTo>
                    <a:cubicBezTo>
                      <a:pt x="3822" y="3423"/>
                      <a:pt x="3834" y="3423"/>
                      <a:pt x="3844" y="3422"/>
                    </a:cubicBezTo>
                    <a:cubicBezTo>
                      <a:pt x="3924" y="3418"/>
                      <a:pt x="4002" y="3412"/>
                      <a:pt x="4080" y="3404"/>
                    </a:cubicBezTo>
                    <a:cubicBezTo>
                      <a:pt x="4100" y="3403"/>
                      <a:pt x="4119" y="3401"/>
                      <a:pt x="4139" y="3398"/>
                    </a:cubicBezTo>
                    <a:cubicBezTo>
                      <a:pt x="4164" y="3396"/>
                      <a:pt x="4191" y="3394"/>
                      <a:pt x="4218" y="3390"/>
                    </a:cubicBezTo>
                    <a:cubicBezTo>
                      <a:pt x="4258" y="3386"/>
                      <a:pt x="4296" y="3379"/>
                      <a:pt x="4335" y="3373"/>
                    </a:cubicBezTo>
                    <a:cubicBezTo>
                      <a:pt x="4351" y="3370"/>
                      <a:pt x="4366" y="3368"/>
                      <a:pt x="4382" y="3366"/>
                    </a:cubicBezTo>
                    <a:cubicBezTo>
                      <a:pt x="4458" y="3354"/>
                      <a:pt x="4535" y="3339"/>
                      <a:pt x="4610" y="3323"/>
                    </a:cubicBezTo>
                    <a:cubicBezTo>
                      <a:pt x="4627" y="3318"/>
                      <a:pt x="4646" y="3314"/>
                      <a:pt x="4664" y="3310"/>
                    </a:cubicBezTo>
                    <a:cubicBezTo>
                      <a:pt x="4724" y="3296"/>
                      <a:pt x="4785" y="3281"/>
                      <a:pt x="4845" y="3263"/>
                    </a:cubicBezTo>
                    <a:cubicBezTo>
                      <a:pt x="4862" y="3258"/>
                      <a:pt x="4881" y="3254"/>
                      <a:pt x="4899" y="3248"/>
                    </a:cubicBezTo>
                    <a:cubicBezTo>
                      <a:pt x="4972" y="3227"/>
                      <a:pt x="5043" y="3204"/>
                      <a:pt x="5113" y="3178"/>
                    </a:cubicBezTo>
                    <a:cubicBezTo>
                      <a:pt x="5125" y="3173"/>
                      <a:pt x="5135" y="3169"/>
                      <a:pt x="5147" y="3164"/>
                    </a:cubicBezTo>
                    <a:cubicBezTo>
                      <a:pt x="5206" y="3142"/>
                      <a:pt x="5265" y="3118"/>
                      <a:pt x="5321" y="3093"/>
                    </a:cubicBezTo>
                    <a:cubicBezTo>
                      <a:pt x="5339" y="3085"/>
                      <a:pt x="5357" y="3076"/>
                      <a:pt x="5374" y="3068"/>
                    </a:cubicBezTo>
                    <a:cubicBezTo>
                      <a:pt x="5441" y="3038"/>
                      <a:pt x="5506" y="3005"/>
                      <a:pt x="5568" y="2970"/>
                    </a:cubicBezTo>
                    <a:cubicBezTo>
                      <a:pt x="5621" y="2941"/>
                      <a:pt x="5671" y="2911"/>
                      <a:pt x="5719" y="2879"/>
                    </a:cubicBezTo>
                    <a:cubicBezTo>
                      <a:pt x="5728" y="2872"/>
                      <a:pt x="5738" y="2865"/>
                      <a:pt x="5749" y="2858"/>
                    </a:cubicBezTo>
                    <a:cubicBezTo>
                      <a:pt x="5761" y="2850"/>
                      <a:pt x="5772" y="2842"/>
                      <a:pt x="5784" y="2832"/>
                    </a:cubicBezTo>
                    <a:cubicBezTo>
                      <a:pt x="5808" y="2816"/>
                      <a:pt x="5832" y="2800"/>
                      <a:pt x="5854" y="2782"/>
                    </a:cubicBezTo>
                    <a:cubicBezTo>
                      <a:pt x="5870" y="2769"/>
                      <a:pt x="5885" y="2758"/>
                      <a:pt x="5901" y="2745"/>
                    </a:cubicBezTo>
                    <a:cubicBezTo>
                      <a:pt x="5909" y="2739"/>
                      <a:pt x="5917" y="2732"/>
                      <a:pt x="5925" y="2725"/>
                    </a:cubicBezTo>
                    <a:cubicBezTo>
                      <a:pt x="5951" y="2704"/>
                      <a:pt x="5964" y="2691"/>
                      <a:pt x="5978" y="2680"/>
                    </a:cubicBezTo>
                    <a:cubicBezTo>
                      <a:pt x="5992" y="2667"/>
                      <a:pt x="6004" y="2655"/>
                      <a:pt x="6018" y="2642"/>
                    </a:cubicBezTo>
                    <a:cubicBezTo>
                      <a:pt x="6034" y="2626"/>
                      <a:pt x="6050" y="2611"/>
                      <a:pt x="6065" y="2594"/>
                    </a:cubicBezTo>
                    <a:cubicBezTo>
                      <a:pt x="6074" y="2585"/>
                      <a:pt x="6084" y="2575"/>
                      <a:pt x="6093" y="2564"/>
                    </a:cubicBezTo>
                    <a:cubicBezTo>
                      <a:pt x="6100" y="2557"/>
                      <a:pt x="6107" y="2551"/>
                      <a:pt x="6114" y="2543"/>
                    </a:cubicBezTo>
                    <a:cubicBezTo>
                      <a:pt x="6129" y="2524"/>
                      <a:pt x="6136" y="2516"/>
                      <a:pt x="6144" y="2507"/>
                    </a:cubicBezTo>
                    <a:cubicBezTo>
                      <a:pt x="6161" y="2487"/>
                      <a:pt x="6177" y="2466"/>
                      <a:pt x="6192" y="2446"/>
                    </a:cubicBezTo>
                    <a:cubicBezTo>
                      <a:pt x="6195" y="2442"/>
                      <a:pt x="6198" y="2438"/>
                      <a:pt x="6202" y="2433"/>
                    </a:cubicBezTo>
                    <a:cubicBezTo>
                      <a:pt x="6206" y="2426"/>
                      <a:pt x="6211" y="2419"/>
                      <a:pt x="6217" y="2411"/>
                    </a:cubicBezTo>
                    <a:cubicBezTo>
                      <a:pt x="6231" y="2390"/>
                      <a:pt x="6245" y="2369"/>
                      <a:pt x="6258" y="2347"/>
                    </a:cubicBezTo>
                    <a:cubicBezTo>
                      <a:pt x="6264" y="2338"/>
                      <a:pt x="6271" y="2328"/>
                      <a:pt x="6275" y="2319"/>
                    </a:cubicBezTo>
                    <a:cubicBezTo>
                      <a:pt x="6280" y="2311"/>
                      <a:pt x="6285" y="2303"/>
                      <a:pt x="6289" y="2294"/>
                    </a:cubicBezTo>
                    <a:cubicBezTo>
                      <a:pt x="6292" y="2290"/>
                      <a:pt x="6295" y="2284"/>
                      <a:pt x="6297" y="2278"/>
                    </a:cubicBezTo>
                    <a:cubicBezTo>
                      <a:pt x="6307" y="2261"/>
                      <a:pt x="6316" y="2243"/>
                      <a:pt x="6324" y="2226"/>
                    </a:cubicBezTo>
                    <a:cubicBezTo>
                      <a:pt x="6623" y="1579"/>
                      <a:pt x="6922" y="933"/>
                      <a:pt x="7220" y="287"/>
                    </a:cubicBezTo>
                    <a:cubicBezTo>
                      <a:pt x="7202" y="328"/>
                      <a:pt x="7180" y="369"/>
                      <a:pt x="7156" y="41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0"/>
              <p:cNvSpPr/>
              <p:nvPr/>
            </p:nvSpPr>
            <p:spPr>
              <a:xfrm>
                <a:off x="4321850" y="1136200"/>
                <a:ext cx="186875" cy="64375"/>
              </a:xfrm>
              <a:custGeom>
                <a:avLst/>
                <a:gdLst/>
                <a:ahLst/>
                <a:cxnLst/>
                <a:rect l="l" t="t" r="r" b="b"/>
                <a:pathLst>
                  <a:path w="7475" h="2575" extrusionOk="0">
                    <a:moveTo>
                      <a:pt x="7475" y="21"/>
                    </a:moveTo>
                    <a:lnTo>
                      <a:pt x="7475" y="23"/>
                    </a:lnTo>
                    <a:lnTo>
                      <a:pt x="7475" y="23"/>
                    </a:lnTo>
                    <a:cubicBezTo>
                      <a:pt x="7475" y="22"/>
                      <a:pt x="7475" y="22"/>
                      <a:pt x="7475" y="21"/>
                    </a:cubicBezTo>
                    <a:close/>
                    <a:moveTo>
                      <a:pt x="4" y="0"/>
                    </a:moveTo>
                    <a:lnTo>
                      <a:pt x="3" y="403"/>
                    </a:lnTo>
                    <a:cubicBezTo>
                      <a:pt x="1" y="947"/>
                      <a:pt x="352" y="1493"/>
                      <a:pt x="1060" y="1916"/>
                    </a:cubicBezTo>
                    <a:cubicBezTo>
                      <a:pt x="1150" y="1970"/>
                      <a:pt x="1243" y="2020"/>
                      <a:pt x="1340" y="2068"/>
                    </a:cubicBezTo>
                    <a:cubicBezTo>
                      <a:pt x="1373" y="2083"/>
                      <a:pt x="1408" y="2097"/>
                      <a:pt x="1442" y="2112"/>
                    </a:cubicBezTo>
                    <a:cubicBezTo>
                      <a:pt x="1507" y="2141"/>
                      <a:pt x="1572" y="2173"/>
                      <a:pt x="1641" y="2200"/>
                    </a:cubicBezTo>
                    <a:cubicBezTo>
                      <a:pt x="1733" y="2236"/>
                      <a:pt x="1827" y="2269"/>
                      <a:pt x="1921" y="2299"/>
                    </a:cubicBezTo>
                    <a:cubicBezTo>
                      <a:pt x="1948" y="2308"/>
                      <a:pt x="1975" y="2317"/>
                      <a:pt x="2002" y="2325"/>
                    </a:cubicBezTo>
                    <a:cubicBezTo>
                      <a:pt x="2033" y="2334"/>
                      <a:pt x="2064" y="2345"/>
                      <a:pt x="2095" y="2354"/>
                    </a:cubicBezTo>
                    <a:cubicBezTo>
                      <a:pt x="2155" y="2370"/>
                      <a:pt x="2215" y="2387"/>
                      <a:pt x="2276" y="2402"/>
                    </a:cubicBezTo>
                    <a:cubicBezTo>
                      <a:pt x="2353" y="2420"/>
                      <a:pt x="2420" y="2436"/>
                      <a:pt x="2487" y="2450"/>
                    </a:cubicBezTo>
                    <a:cubicBezTo>
                      <a:pt x="2509" y="2454"/>
                      <a:pt x="2532" y="2457"/>
                      <a:pt x="2553" y="2461"/>
                    </a:cubicBezTo>
                    <a:cubicBezTo>
                      <a:pt x="2619" y="2474"/>
                      <a:pt x="2686" y="2485"/>
                      <a:pt x="2753" y="2496"/>
                    </a:cubicBezTo>
                    <a:cubicBezTo>
                      <a:pt x="2788" y="2501"/>
                      <a:pt x="2823" y="2509"/>
                      <a:pt x="2858" y="2514"/>
                    </a:cubicBezTo>
                    <a:cubicBezTo>
                      <a:pt x="2877" y="2517"/>
                      <a:pt x="2896" y="2518"/>
                      <a:pt x="2914" y="2521"/>
                    </a:cubicBezTo>
                    <a:cubicBezTo>
                      <a:pt x="2977" y="2529"/>
                      <a:pt x="3040" y="2535"/>
                      <a:pt x="3103" y="2542"/>
                    </a:cubicBezTo>
                    <a:cubicBezTo>
                      <a:pt x="3143" y="2545"/>
                      <a:pt x="3182" y="2551"/>
                      <a:pt x="3221" y="2555"/>
                    </a:cubicBezTo>
                    <a:cubicBezTo>
                      <a:pt x="3239" y="2556"/>
                      <a:pt x="3256" y="2556"/>
                      <a:pt x="3274" y="2557"/>
                    </a:cubicBezTo>
                    <a:cubicBezTo>
                      <a:pt x="3337" y="2563"/>
                      <a:pt x="3401" y="2565"/>
                      <a:pt x="3465" y="2567"/>
                    </a:cubicBezTo>
                    <a:cubicBezTo>
                      <a:pt x="3506" y="2570"/>
                      <a:pt x="3548" y="2573"/>
                      <a:pt x="3589" y="2574"/>
                    </a:cubicBezTo>
                    <a:cubicBezTo>
                      <a:pt x="3599" y="2574"/>
                      <a:pt x="3609" y="2574"/>
                      <a:pt x="3620" y="2574"/>
                    </a:cubicBezTo>
                    <a:cubicBezTo>
                      <a:pt x="3625" y="2574"/>
                      <a:pt x="3630" y="2574"/>
                      <a:pt x="3636" y="2574"/>
                    </a:cubicBezTo>
                    <a:cubicBezTo>
                      <a:pt x="3656" y="2575"/>
                      <a:pt x="3677" y="2575"/>
                      <a:pt x="3697" y="2575"/>
                    </a:cubicBezTo>
                    <a:cubicBezTo>
                      <a:pt x="3747" y="2575"/>
                      <a:pt x="3797" y="2574"/>
                      <a:pt x="3847" y="2573"/>
                    </a:cubicBezTo>
                    <a:cubicBezTo>
                      <a:pt x="3856" y="2573"/>
                      <a:pt x="3865" y="2573"/>
                      <a:pt x="3875" y="2573"/>
                    </a:cubicBezTo>
                    <a:cubicBezTo>
                      <a:pt x="3891" y="2573"/>
                      <a:pt x="3908" y="2573"/>
                      <a:pt x="3925" y="2573"/>
                    </a:cubicBezTo>
                    <a:cubicBezTo>
                      <a:pt x="3940" y="2573"/>
                      <a:pt x="3955" y="2573"/>
                      <a:pt x="3970" y="2572"/>
                    </a:cubicBezTo>
                    <a:cubicBezTo>
                      <a:pt x="3987" y="2572"/>
                      <a:pt x="4003" y="2571"/>
                      <a:pt x="4019" y="2570"/>
                    </a:cubicBezTo>
                    <a:cubicBezTo>
                      <a:pt x="4038" y="2570"/>
                      <a:pt x="4058" y="2569"/>
                      <a:pt x="4077" y="2567"/>
                    </a:cubicBezTo>
                    <a:cubicBezTo>
                      <a:pt x="4180" y="2562"/>
                      <a:pt x="4284" y="2555"/>
                      <a:pt x="4387" y="2545"/>
                    </a:cubicBezTo>
                    <a:cubicBezTo>
                      <a:pt x="4402" y="2543"/>
                      <a:pt x="4412" y="2542"/>
                      <a:pt x="4420" y="2541"/>
                    </a:cubicBezTo>
                    <a:cubicBezTo>
                      <a:pt x="4517" y="2530"/>
                      <a:pt x="4612" y="2517"/>
                      <a:pt x="4708" y="2503"/>
                    </a:cubicBezTo>
                    <a:cubicBezTo>
                      <a:pt x="4735" y="2499"/>
                      <a:pt x="4762" y="2495"/>
                      <a:pt x="4788" y="2490"/>
                    </a:cubicBezTo>
                    <a:cubicBezTo>
                      <a:pt x="4814" y="2486"/>
                      <a:pt x="4839" y="2482"/>
                      <a:pt x="4864" y="2479"/>
                    </a:cubicBezTo>
                    <a:cubicBezTo>
                      <a:pt x="4899" y="2472"/>
                      <a:pt x="4934" y="2462"/>
                      <a:pt x="4971" y="2455"/>
                    </a:cubicBezTo>
                    <a:cubicBezTo>
                      <a:pt x="5034" y="2443"/>
                      <a:pt x="5097" y="2430"/>
                      <a:pt x="5158" y="2416"/>
                    </a:cubicBezTo>
                    <a:cubicBezTo>
                      <a:pt x="5212" y="2403"/>
                      <a:pt x="5263" y="2389"/>
                      <a:pt x="5316" y="2375"/>
                    </a:cubicBezTo>
                    <a:cubicBezTo>
                      <a:pt x="5377" y="2359"/>
                      <a:pt x="5437" y="2341"/>
                      <a:pt x="5497" y="2324"/>
                    </a:cubicBezTo>
                    <a:cubicBezTo>
                      <a:pt x="5519" y="2317"/>
                      <a:pt x="5542" y="2311"/>
                      <a:pt x="5564" y="2304"/>
                    </a:cubicBezTo>
                    <a:cubicBezTo>
                      <a:pt x="5618" y="2286"/>
                      <a:pt x="5671" y="2267"/>
                      <a:pt x="5723" y="2249"/>
                    </a:cubicBezTo>
                    <a:cubicBezTo>
                      <a:pt x="5735" y="2244"/>
                      <a:pt x="5745" y="2241"/>
                      <a:pt x="5756" y="2237"/>
                    </a:cubicBezTo>
                    <a:cubicBezTo>
                      <a:pt x="5848" y="2203"/>
                      <a:pt x="5937" y="2166"/>
                      <a:pt x="6024" y="2126"/>
                    </a:cubicBezTo>
                    <a:cubicBezTo>
                      <a:pt x="6045" y="2117"/>
                      <a:pt x="6065" y="2108"/>
                      <a:pt x="6085" y="2098"/>
                    </a:cubicBezTo>
                    <a:cubicBezTo>
                      <a:pt x="6172" y="2057"/>
                      <a:pt x="6259" y="2014"/>
                      <a:pt x="6342" y="1969"/>
                    </a:cubicBezTo>
                    <a:cubicBezTo>
                      <a:pt x="6372" y="1952"/>
                      <a:pt x="6401" y="1935"/>
                      <a:pt x="6430" y="1917"/>
                    </a:cubicBezTo>
                    <a:cubicBezTo>
                      <a:pt x="6437" y="1913"/>
                      <a:pt x="6446" y="1908"/>
                      <a:pt x="6454" y="1902"/>
                    </a:cubicBezTo>
                    <a:cubicBezTo>
                      <a:pt x="6477" y="1888"/>
                      <a:pt x="6499" y="1874"/>
                      <a:pt x="6521" y="1859"/>
                    </a:cubicBezTo>
                    <a:cubicBezTo>
                      <a:pt x="6542" y="1846"/>
                      <a:pt x="6563" y="1832"/>
                      <a:pt x="6584" y="1818"/>
                    </a:cubicBezTo>
                    <a:cubicBezTo>
                      <a:pt x="6605" y="1804"/>
                      <a:pt x="6626" y="1789"/>
                      <a:pt x="6647" y="1774"/>
                    </a:cubicBezTo>
                    <a:cubicBezTo>
                      <a:pt x="6667" y="1760"/>
                      <a:pt x="6687" y="1746"/>
                      <a:pt x="6706" y="1732"/>
                    </a:cubicBezTo>
                    <a:cubicBezTo>
                      <a:pt x="6726" y="1717"/>
                      <a:pt x="6745" y="1702"/>
                      <a:pt x="6765" y="1685"/>
                    </a:cubicBezTo>
                    <a:cubicBezTo>
                      <a:pt x="6783" y="1671"/>
                      <a:pt x="6801" y="1657"/>
                      <a:pt x="6819" y="1642"/>
                    </a:cubicBezTo>
                    <a:cubicBezTo>
                      <a:pt x="6838" y="1626"/>
                      <a:pt x="6855" y="1611"/>
                      <a:pt x="6873" y="1594"/>
                    </a:cubicBezTo>
                    <a:cubicBezTo>
                      <a:pt x="6884" y="1584"/>
                      <a:pt x="6897" y="1573"/>
                      <a:pt x="6909" y="1563"/>
                    </a:cubicBezTo>
                    <a:cubicBezTo>
                      <a:pt x="6912" y="1559"/>
                      <a:pt x="6916" y="1556"/>
                      <a:pt x="6919" y="1552"/>
                    </a:cubicBezTo>
                    <a:cubicBezTo>
                      <a:pt x="6959" y="1516"/>
                      <a:pt x="6995" y="1479"/>
                      <a:pt x="7030" y="1442"/>
                    </a:cubicBezTo>
                    <a:cubicBezTo>
                      <a:pt x="7068" y="1402"/>
                      <a:pt x="7098" y="1365"/>
                      <a:pt x="7127" y="1328"/>
                    </a:cubicBezTo>
                    <a:cubicBezTo>
                      <a:pt x="7131" y="1325"/>
                      <a:pt x="7134" y="1320"/>
                      <a:pt x="7138" y="1316"/>
                    </a:cubicBezTo>
                    <a:cubicBezTo>
                      <a:pt x="7145" y="1307"/>
                      <a:pt x="7152" y="1298"/>
                      <a:pt x="7159" y="1288"/>
                    </a:cubicBezTo>
                    <a:cubicBezTo>
                      <a:pt x="7175" y="1267"/>
                      <a:pt x="7190" y="1246"/>
                      <a:pt x="7204" y="1225"/>
                    </a:cubicBezTo>
                    <a:cubicBezTo>
                      <a:pt x="7215" y="1210"/>
                      <a:pt x="7224" y="1195"/>
                      <a:pt x="7234" y="1181"/>
                    </a:cubicBezTo>
                    <a:cubicBezTo>
                      <a:pt x="7247" y="1160"/>
                      <a:pt x="7261" y="1139"/>
                      <a:pt x="7273" y="1117"/>
                    </a:cubicBezTo>
                    <a:cubicBezTo>
                      <a:pt x="7278" y="1109"/>
                      <a:pt x="7283" y="1101"/>
                      <a:pt x="7288" y="1092"/>
                    </a:cubicBezTo>
                    <a:cubicBezTo>
                      <a:pt x="7293" y="1085"/>
                      <a:pt x="7295" y="1078"/>
                      <a:pt x="7300" y="1071"/>
                    </a:cubicBezTo>
                    <a:cubicBezTo>
                      <a:pt x="7309" y="1053"/>
                      <a:pt x="7318" y="1034"/>
                      <a:pt x="7328" y="1017"/>
                    </a:cubicBezTo>
                    <a:cubicBezTo>
                      <a:pt x="7336" y="1000"/>
                      <a:pt x="7344" y="984"/>
                      <a:pt x="7351" y="968"/>
                    </a:cubicBezTo>
                    <a:cubicBezTo>
                      <a:pt x="7359" y="949"/>
                      <a:pt x="7367" y="930"/>
                      <a:pt x="7374" y="912"/>
                    </a:cubicBezTo>
                    <a:cubicBezTo>
                      <a:pt x="7379" y="901"/>
                      <a:pt x="7384" y="892"/>
                      <a:pt x="7388" y="881"/>
                    </a:cubicBezTo>
                    <a:cubicBezTo>
                      <a:pt x="7391" y="874"/>
                      <a:pt x="7392" y="868"/>
                      <a:pt x="7394" y="861"/>
                    </a:cubicBezTo>
                    <a:cubicBezTo>
                      <a:pt x="7400" y="844"/>
                      <a:pt x="7406" y="826"/>
                      <a:pt x="7412" y="809"/>
                    </a:cubicBezTo>
                    <a:cubicBezTo>
                      <a:pt x="7418" y="791"/>
                      <a:pt x="7422" y="775"/>
                      <a:pt x="7427" y="757"/>
                    </a:cubicBezTo>
                    <a:cubicBezTo>
                      <a:pt x="7432" y="740"/>
                      <a:pt x="7436" y="721"/>
                      <a:pt x="7440" y="704"/>
                    </a:cubicBezTo>
                    <a:cubicBezTo>
                      <a:pt x="7443" y="692"/>
                      <a:pt x="7446" y="682"/>
                      <a:pt x="7448" y="670"/>
                    </a:cubicBezTo>
                    <a:cubicBezTo>
                      <a:pt x="7449" y="664"/>
                      <a:pt x="7450" y="658"/>
                      <a:pt x="7451" y="652"/>
                    </a:cubicBezTo>
                    <a:cubicBezTo>
                      <a:pt x="7455" y="634"/>
                      <a:pt x="7457" y="616"/>
                      <a:pt x="7460" y="598"/>
                    </a:cubicBezTo>
                    <a:cubicBezTo>
                      <a:pt x="7462" y="580"/>
                      <a:pt x="7464" y="564"/>
                      <a:pt x="7467" y="546"/>
                    </a:cubicBezTo>
                    <a:cubicBezTo>
                      <a:pt x="7468" y="528"/>
                      <a:pt x="7469" y="510"/>
                      <a:pt x="7470" y="491"/>
                    </a:cubicBezTo>
                    <a:cubicBezTo>
                      <a:pt x="7471" y="480"/>
                      <a:pt x="7472" y="468"/>
                      <a:pt x="7472" y="456"/>
                    </a:cubicBezTo>
                    <a:cubicBezTo>
                      <a:pt x="7474" y="445"/>
                      <a:pt x="7474" y="434"/>
                      <a:pt x="7474" y="423"/>
                    </a:cubicBezTo>
                    <a:lnTo>
                      <a:pt x="7475" y="23"/>
                    </a:lnTo>
                    <a:lnTo>
                      <a:pt x="7475" y="23"/>
                    </a:lnTo>
                    <a:cubicBezTo>
                      <a:pt x="7475" y="45"/>
                      <a:pt x="7472" y="67"/>
                      <a:pt x="7471" y="89"/>
                    </a:cubicBezTo>
                    <a:cubicBezTo>
                      <a:pt x="7470" y="107"/>
                      <a:pt x="7469" y="125"/>
                      <a:pt x="7468" y="144"/>
                    </a:cubicBezTo>
                    <a:cubicBezTo>
                      <a:pt x="7465" y="161"/>
                      <a:pt x="7463" y="178"/>
                      <a:pt x="7461" y="195"/>
                    </a:cubicBezTo>
                    <a:cubicBezTo>
                      <a:pt x="7458" y="214"/>
                      <a:pt x="7455" y="231"/>
                      <a:pt x="7453" y="250"/>
                    </a:cubicBezTo>
                    <a:cubicBezTo>
                      <a:pt x="7449" y="267"/>
                      <a:pt x="7444" y="284"/>
                      <a:pt x="7441" y="301"/>
                    </a:cubicBezTo>
                    <a:cubicBezTo>
                      <a:pt x="7437" y="319"/>
                      <a:pt x="7433" y="337"/>
                      <a:pt x="7428" y="355"/>
                    </a:cubicBezTo>
                    <a:cubicBezTo>
                      <a:pt x="7423" y="371"/>
                      <a:pt x="7418" y="389"/>
                      <a:pt x="7413" y="406"/>
                    </a:cubicBezTo>
                    <a:cubicBezTo>
                      <a:pt x="7407" y="424"/>
                      <a:pt x="7401" y="441"/>
                      <a:pt x="7395" y="459"/>
                    </a:cubicBezTo>
                    <a:cubicBezTo>
                      <a:pt x="7390" y="476"/>
                      <a:pt x="7383" y="493"/>
                      <a:pt x="7376" y="509"/>
                    </a:cubicBezTo>
                    <a:cubicBezTo>
                      <a:pt x="7369" y="528"/>
                      <a:pt x="7360" y="546"/>
                      <a:pt x="7352" y="565"/>
                    </a:cubicBezTo>
                    <a:cubicBezTo>
                      <a:pt x="7345" y="581"/>
                      <a:pt x="7337" y="598"/>
                      <a:pt x="7329" y="614"/>
                    </a:cubicBezTo>
                    <a:cubicBezTo>
                      <a:pt x="7320" y="633"/>
                      <a:pt x="7310" y="650"/>
                      <a:pt x="7301" y="669"/>
                    </a:cubicBezTo>
                    <a:cubicBezTo>
                      <a:pt x="7292" y="684"/>
                      <a:pt x="7283" y="699"/>
                      <a:pt x="7274" y="714"/>
                    </a:cubicBezTo>
                    <a:cubicBezTo>
                      <a:pt x="7261" y="736"/>
                      <a:pt x="7248" y="757"/>
                      <a:pt x="7234" y="778"/>
                    </a:cubicBezTo>
                    <a:cubicBezTo>
                      <a:pt x="7225" y="792"/>
                      <a:pt x="7216" y="808"/>
                      <a:pt x="7205" y="822"/>
                    </a:cubicBezTo>
                    <a:cubicBezTo>
                      <a:pt x="7191" y="843"/>
                      <a:pt x="7175" y="865"/>
                      <a:pt x="7160" y="886"/>
                    </a:cubicBezTo>
                    <a:cubicBezTo>
                      <a:pt x="7149" y="899"/>
                      <a:pt x="7139" y="913"/>
                      <a:pt x="7128" y="926"/>
                    </a:cubicBezTo>
                    <a:cubicBezTo>
                      <a:pt x="7099" y="963"/>
                      <a:pt x="7068" y="999"/>
                      <a:pt x="7035" y="1035"/>
                    </a:cubicBezTo>
                    <a:cubicBezTo>
                      <a:pt x="6996" y="1077"/>
                      <a:pt x="6959" y="1113"/>
                      <a:pt x="6920" y="1150"/>
                    </a:cubicBezTo>
                    <a:cubicBezTo>
                      <a:pt x="6905" y="1164"/>
                      <a:pt x="6890" y="1178"/>
                      <a:pt x="6874" y="1192"/>
                    </a:cubicBezTo>
                    <a:cubicBezTo>
                      <a:pt x="6856" y="1208"/>
                      <a:pt x="6838" y="1224"/>
                      <a:pt x="6820" y="1239"/>
                    </a:cubicBezTo>
                    <a:cubicBezTo>
                      <a:pt x="6801" y="1255"/>
                      <a:pt x="6784" y="1269"/>
                      <a:pt x="6765" y="1284"/>
                    </a:cubicBezTo>
                    <a:cubicBezTo>
                      <a:pt x="6747" y="1299"/>
                      <a:pt x="6727" y="1314"/>
                      <a:pt x="6707" y="1329"/>
                    </a:cubicBezTo>
                    <a:cubicBezTo>
                      <a:pt x="6688" y="1343"/>
                      <a:pt x="6668" y="1357"/>
                      <a:pt x="6649" y="1371"/>
                    </a:cubicBezTo>
                    <a:cubicBezTo>
                      <a:pt x="6628" y="1386"/>
                      <a:pt x="6607" y="1402"/>
                      <a:pt x="6586" y="1416"/>
                    </a:cubicBezTo>
                    <a:cubicBezTo>
                      <a:pt x="6565" y="1430"/>
                      <a:pt x="6544" y="1444"/>
                      <a:pt x="6523" y="1458"/>
                    </a:cubicBezTo>
                    <a:cubicBezTo>
                      <a:pt x="6500" y="1472"/>
                      <a:pt x="6477" y="1486"/>
                      <a:pt x="6455" y="1500"/>
                    </a:cubicBezTo>
                    <a:cubicBezTo>
                      <a:pt x="6418" y="1523"/>
                      <a:pt x="6381" y="1545"/>
                      <a:pt x="6343" y="1566"/>
                    </a:cubicBezTo>
                    <a:cubicBezTo>
                      <a:pt x="6260" y="1613"/>
                      <a:pt x="6175" y="1655"/>
                      <a:pt x="6086" y="1696"/>
                    </a:cubicBezTo>
                    <a:cubicBezTo>
                      <a:pt x="6066" y="1705"/>
                      <a:pt x="6045" y="1714"/>
                      <a:pt x="6025" y="1724"/>
                    </a:cubicBezTo>
                    <a:cubicBezTo>
                      <a:pt x="5938" y="1763"/>
                      <a:pt x="5849" y="1801"/>
                      <a:pt x="5757" y="1835"/>
                    </a:cubicBezTo>
                    <a:cubicBezTo>
                      <a:pt x="5747" y="1838"/>
                      <a:pt x="5736" y="1842"/>
                      <a:pt x="5724" y="1846"/>
                    </a:cubicBezTo>
                    <a:cubicBezTo>
                      <a:pt x="5651" y="1873"/>
                      <a:pt x="5575" y="1896"/>
                      <a:pt x="5498" y="1921"/>
                    </a:cubicBezTo>
                    <a:cubicBezTo>
                      <a:pt x="5438" y="1938"/>
                      <a:pt x="5378" y="1956"/>
                      <a:pt x="5317" y="1972"/>
                    </a:cubicBezTo>
                    <a:cubicBezTo>
                      <a:pt x="5265" y="1986"/>
                      <a:pt x="5212" y="2000"/>
                      <a:pt x="5160" y="2013"/>
                    </a:cubicBezTo>
                    <a:cubicBezTo>
                      <a:pt x="5098" y="2027"/>
                      <a:pt x="5035" y="2040"/>
                      <a:pt x="4972" y="2053"/>
                    </a:cubicBezTo>
                    <a:cubicBezTo>
                      <a:pt x="4911" y="2064"/>
                      <a:pt x="4851" y="2077"/>
                      <a:pt x="4790" y="2088"/>
                    </a:cubicBezTo>
                    <a:cubicBezTo>
                      <a:pt x="4763" y="2092"/>
                      <a:pt x="4736" y="2096"/>
                      <a:pt x="4709" y="2101"/>
                    </a:cubicBezTo>
                    <a:cubicBezTo>
                      <a:pt x="4613" y="2116"/>
                      <a:pt x="4518" y="2129"/>
                      <a:pt x="4421" y="2138"/>
                    </a:cubicBezTo>
                    <a:cubicBezTo>
                      <a:pt x="4413" y="2139"/>
                      <a:pt x="4403" y="2140"/>
                      <a:pt x="4395" y="2141"/>
                    </a:cubicBezTo>
                    <a:cubicBezTo>
                      <a:pt x="4290" y="2152"/>
                      <a:pt x="4184" y="2159"/>
                      <a:pt x="4078" y="2165"/>
                    </a:cubicBezTo>
                    <a:cubicBezTo>
                      <a:pt x="4059" y="2166"/>
                      <a:pt x="4039" y="2167"/>
                      <a:pt x="4021" y="2167"/>
                    </a:cubicBezTo>
                    <a:cubicBezTo>
                      <a:pt x="3963" y="2169"/>
                      <a:pt x="3906" y="2169"/>
                      <a:pt x="3848" y="2171"/>
                    </a:cubicBezTo>
                    <a:cubicBezTo>
                      <a:pt x="3798" y="2171"/>
                      <a:pt x="3748" y="2172"/>
                      <a:pt x="3698" y="2172"/>
                    </a:cubicBezTo>
                    <a:cubicBezTo>
                      <a:pt x="3678" y="2172"/>
                      <a:pt x="3657" y="2172"/>
                      <a:pt x="3637" y="2172"/>
                    </a:cubicBezTo>
                    <a:cubicBezTo>
                      <a:pt x="3580" y="2171"/>
                      <a:pt x="3524" y="2168"/>
                      <a:pt x="3466" y="2165"/>
                    </a:cubicBezTo>
                    <a:cubicBezTo>
                      <a:pt x="3402" y="2162"/>
                      <a:pt x="3338" y="2160"/>
                      <a:pt x="3275" y="2155"/>
                    </a:cubicBezTo>
                    <a:cubicBezTo>
                      <a:pt x="3218" y="2151"/>
                      <a:pt x="3161" y="2145"/>
                      <a:pt x="3105" y="2139"/>
                    </a:cubicBezTo>
                    <a:cubicBezTo>
                      <a:pt x="3042" y="2133"/>
                      <a:pt x="2979" y="2126"/>
                      <a:pt x="2916" y="2118"/>
                    </a:cubicBezTo>
                    <a:cubicBezTo>
                      <a:pt x="2862" y="2111"/>
                      <a:pt x="2808" y="2102"/>
                      <a:pt x="2755" y="2094"/>
                    </a:cubicBezTo>
                    <a:cubicBezTo>
                      <a:pt x="2688" y="2083"/>
                      <a:pt x="2620" y="2071"/>
                      <a:pt x="2554" y="2059"/>
                    </a:cubicBezTo>
                    <a:cubicBezTo>
                      <a:pt x="2464" y="2041"/>
                      <a:pt x="2375" y="2024"/>
                      <a:pt x="2287" y="2001"/>
                    </a:cubicBezTo>
                    <a:cubicBezTo>
                      <a:pt x="2184" y="1976"/>
                      <a:pt x="2093" y="1950"/>
                      <a:pt x="2003" y="1922"/>
                    </a:cubicBezTo>
                    <a:cubicBezTo>
                      <a:pt x="1976" y="1914"/>
                      <a:pt x="1949" y="1906"/>
                      <a:pt x="1922" y="1898"/>
                    </a:cubicBezTo>
                    <a:cubicBezTo>
                      <a:pt x="1828" y="1866"/>
                      <a:pt x="1733" y="1833"/>
                      <a:pt x="1642" y="1797"/>
                    </a:cubicBezTo>
                    <a:cubicBezTo>
                      <a:pt x="1574" y="1770"/>
                      <a:pt x="1508" y="1740"/>
                      <a:pt x="1443" y="1710"/>
                    </a:cubicBezTo>
                    <a:cubicBezTo>
                      <a:pt x="1409" y="1695"/>
                      <a:pt x="1374" y="1682"/>
                      <a:pt x="1341" y="1665"/>
                    </a:cubicBezTo>
                    <a:cubicBezTo>
                      <a:pt x="1244" y="1618"/>
                      <a:pt x="1151" y="1567"/>
                      <a:pt x="1061" y="1514"/>
                    </a:cubicBezTo>
                    <a:cubicBezTo>
                      <a:pt x="354" y="1091"/>
                      <a:pt x="3" y="545"/>
                      <a:pt x="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0"/>
              <p:cNvSpPr/>
              <p:nvPr/>
            </p:nvSpPr>
            <p:spPr>
              <a:xfrm>
                <a:off x="4312400" y="1076775"/>
                <a:ext cx="205850" cy="119375"/>
              </a:xfrm>
              <a:custGeom>
                <a:avLst/>
                <a:gdLst/>
                <a:ahLst/>
                <a:cxnLst/>
                <a:rect l="l" t="t" r="r" b="b"/>
                <a:pathLst>
                  <a:path w="8234" h="4775" extrusionOk="0">
                    <a:moveTo>
                      <a:pt x="6796" y="885"/>
                    </a:moveTo>
                    <a:cubicBezTo>
                      <a:pt x="5358" y="25"/>
                      <a:pt x="2992" y="0"/>
                      <a:pt x="1513" y="831"/>
                    </a:cubicBezTo>
                    <a:cubicBezTo>
                      <a:pt x="34" y="1661"/>
                      <a:pt x="0" y="3031"/>
                      <a:pt x="1438" y="3891"/>
                    </a:cubicBezTo>
                    <a:cubicBezTo>
                      <a:pt x="2876" y="4750"/>
                      <a:pt x="5241" y="4774"/>
                      <a:pt x="6721" y="3943"/>
                    </a:cubicBezTo>
                    <a:cubicBezTo>
                      <a:pt x="8199" y="3113"/>
                      <a:pt x="8233" y="1743"/>
                      <a:pt x="6796" y="8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0"/>
              <p:cNvSpPr/>
              <p:nvPr/>
            </p:nvSpPr>
            <p:spPr>
              <a:xfrm>
                <a:off x="4406625" y="1390300"/>
                <a:ext cx="261375" cy="229475"/>
              </a:xfrm>
              <a:custGeom>
                <a:avLst/>
                <a:gdLst/>
                <a:ahLst/>
                <a:cxnLst/>
                <a:rect l="l" t="t" r="r" b="b"/>
                <a:pathLst>
                  <a:path w="10455" h="9179" extrusionOk="0">
                    <a:moveTo>
                      <a:pt x="3505" y="138"/>
                    </a:moveTo>
                    <a:cubicBezTo>
                      <a:pt x="3463" y="113"/>
                      <a:pt x="3420" y="94"/>
                      <a:pt x="3374" y="76"/>
                    </a:cubicBezTo>
                    <a:cubicBezTo>
                      <a:pt x="3363" y="71"/>
                      <a:pt x="3351" y="67"/>
                      <a:pt x="3338" y="62"/>
                    </a:cubicBezTo>
                    <a:cubicBezTo>
                      <a:pt x="3298" y="48"/>
                      <a:pt x="3258" y="36"/>
                      <a:pt x="3216" y="27"/>
                    </a:cubicBezTo>
                    <a:cubicBezTo>
                      <a:pt x="3209" y="26"/>
                      <a:pt x="3202" y="24"/>
                      <a:pt x="3195" y="21"/>
                    </a:cubicBezTo>
                    <a:cubicBezTo>
                      <a:pt x="3146" y="12"/>
                      <a:pt x="3095" y="6"/>
                      <a:pt x="3044" y="3"/>
                    </a:cubicBezTo>
                    <a:cubicBezTo>
                      <a:pt x="3031" y="1"/>
                      <a:pt x="3018" y="1"/>
                      <a:pt x="3004" y="1"/>
                    </a:cubicBezTo>
                    <a:cubicBezTo>
                      <a:pt x="2961" y="0"/>
                      <a:pt x="2918" y="0"/>
                      <a:pt x="2874" y="4"/>
                    </a:cubicBezTo>
                    <a:cubicBezTo>
                      <a:pt x="2861" y="5"/>
                      <a:pt x="2849" y="5"/>
                      <a:pt x="2837" y="6"/>
                    </a:cubicBezTo>
                    <a:cubicBezTo>
                      <a:pt x="2784" y="12"/>
                      <a:pt x="2728" y="20"/>
                      <a:pt x="2671" y="32"/>
                    </a:cubicBezTo>
                    <a:cubicBezTo>
                      <a:pt x="2658" y="34"/>
                      <a:pt x="2645" y="38"/>
                      <a:pt x="2632" y="41"/>
                    </a:cubicBezTo>
                    <a:cubicBezTo>
                      <a:pt x="2606" y="47"/>
                      <a:pt x="2581" y="53"/>
                      <a:pt x="2554" y="60"/>
                    </a:cubicBezTo>
                    <a:cubicBezTo>
                      <a:pt x="2541" y="63"/>
                      <a:pt x="2528" y="70"/>
                      <a:pt x="2515" y="74"/>
                    </a:cubicBezTo>
                    <a:cubicBezTo>
                      <a:pt x="2464" y="90"/>
                      <a:pt x="2410" y="109"/>
                      <a:pt x="2357" y="131"/>
                    </a:cubicBezTo>
                    <a:cubicBezTo>
                      <a:pt x="2332" y="140"/>
                      <a:pt x="2308" y="148"/>
                      <a:pt x="2283" y="160"/>
                    </a:cubicBezTo>
                    <a:cubicBezTo>
                      <a:pt x="2205" y="195"/>
                      <a:pt x="2126" y="234"/>
                      <a:pt x="2045" y="280"/>
                    </a:cubicBezTo>
                    <a:cubicBezTo>
                      <a:pt x="1981" y="318"/>
                      <a:pt x="1918" y="358"/>
                      <a:pt x="1856" y="400"/>
                    </a:cubicBezTo>
                    <a:cubicBezTo>
                      <a:pt x="1837" y="413"/>
                      <a:pt x="1820" y="426"/>
                      <a:pt x="1802" y="439"/>
                    </a:cubicBezTo>
                    <a:cubicBezTo>
                      <a:pt x="1756" y="472"/>
                      <a:pt x="1710" y="507"/>
                      <a:pt x="1665" y="543"/>
                    </a:cubicBezTo>
                    <a:cubicBezTo>
                      <a:pt x="1647" y="556"/>
                      <a:pt x="1631" y="568"/>
                      <a:pt x="1613" y="582"/>
                    </a:cubicBezTo>
                    <a:cubicBezTo>
                      <a:pt x="1556" y="630"/>
                      <a:pt x="1498" y="681"/>
                      <a:pt x="1442" y="733"/>
                    </a:cubicBezTo>
                    <a:cubicBezTo>
                      <a:pt x="1430" y="744"/>
                      <a:pt x="1423" y="752"/>
                      <a:pt x="1415" y="759"/>
                    </a:cubicBezTo>
                    <a:cubicBezTo>
                      <a:pt x="1364" y="808"/>
                      <a:pt x="1313" y="858"/>
                      <a:pt x="1264" y="909"/>
                    </a:cubicBezTo>
                    <a:cubicBezTo>
                      <a:pt x="1246" y="929"/>
                      <a:pt x="1228" y="949"/>
                      <a:pt x="1210" y="970"/>
                    </a:cubicBezTo>
                    <a:cubicBezTo>
                      <a:pt x="1171" y="1011"/>
                      <a:pt x="1134" y="1053"/>
                      <a:pt x="1098" y="1096"/>
                    </a:cubicBezTo>
                    <a:cubicBezTo>
                      <a:pt x="1078" y="1119"/>
                      <a:pt x="1059" y="1143"/>
                      <a:pt x="1039" y="1166"/>
                    </a:cubicBezTo>
                    <a:cubicBezTo>
                      <a:pt x="1004" y="1210"/>
                      <a:pt x="969" y="1255"/>
                      <a:pt x="934" y="1300"/>
                    </a:cubicBezTo>
                    <a:cubicBezTo>
                      <a:pt x="918" y="1322"/>
                      <a:pt x="900" y="1345"/>
                      <a:pt x="884" y="1368"/>
                    </a:cubicBezTo>
                    <a:cubicBezTo>
                      <a:pt x="841" y="1426"/>
                      <a:pt x="800" y="1486"/>
                      <a:pt x="760" y="1546"/>
                    </a:cubicBezTo>
                    <a:cubicBezTo>
                      <a:pt x="753" y="1557"/>
                      <a:pt x="746" y="1566"/>
                      <a:pt x="739" y="1577"/>
                    </a:cubicBezTo>
                    <a:cubicBezTo>
                      <a:pt x="693" y="1648"/>
                      <a:pt x="648" y="1720"/>
                      <a:pt x="606" y="1794"/>
                    </a:cubicBezTo>
                    <a:cubicBezTo>
                      <a:pt x="593" y="1815"/>
                      <a:pt x="582" y="1837"/>
                      <a:pt x="570" y="1858"/>
                    </a:cubicBezTo>
                    <a:cubicBezTo>
                      <a:pt x="540" y="1912"/>
                      <a:pt x="511" y="1964"/>
                      <a:pt x="483" y="2019"/>
                    </a:cubicBezTo>
                    <a:cubicBezTo>
                      <a:pt x="470" y="2046"/>
                      <a:pt x="456" y="2073"/>
                      <a:pt x="443" y="2100"/>
                    </a:cubicBezTo>
                    <a:cubicBezTo>
                      <a:pt x="417" y="2150"/>
                      <a:pt x="394" y="2201"/>
                      <a:pt x="371" y="2252"/>
                    </a:cubicBezTo>
                    <a:cubicBezTo>
                      <a:pt x="358" y="2280"/>
                      <a:pt x="346" y="2307"/>
                      <a:pt x="334" y="2334"/>
                    </a:cubicBezTo>
                    <a:cubicBezTo>
                      <a:pt x="310" y="2391"/>
                      <a:pt x="287" y="2448"/>
                      <a:pt x="264" y="2507"/>
                    </a:cubicBezTo>
                    <a:cubicBezTo>
                      <a:pt x="257" y="2528"/>
                      <a:pt x="248" y="2548"/>
                      <a:pt x="241" y="2569"/>
                    </a:cubicBezTo>
                    <a:cubicBezTo>
                      <a:pt x="212" y="2647"/>
                      <a:pt x="186" y="2725"/>
                      <a:pt x="162" y="2803"/>
                    </a:cubicBezTo>
                    <a:cubicBezTo>
                      <a:pt x="157" y="2821"/>
                      <a:pt x="154" y="2837"/>
                      <a:pt x="148" y="2855"/>
                    </a:cubicBezTo>
                    <a:cubicBezTo>
                      <a:pt x="130" y="2916"/>
                      <a:pt x="114" y="2978"/>
                      <a:pt x="99" y="3040"/>
                    </a:cubicBezTo>
                    <a:cubicBezTo>
                      <a:pt x="92" y="3067"/>
                      <a:pt x="87" y="3094"/>
                      <a:pt x="81" y="3119"/>
                    </a:cubicBezTo>
                    <a:cubicBezTo>
                      <a:pt x="69" y="3173"/>
                      <a:pt x="59" y="3226"/>
                      <a:pt x="50" y="3278"/>
                    </a:cubicBezTo>
                    <a:cubicBezTo>
                      <a:pt x="45" y="3306"/>
                      <a:pt x="40" y="3334"/>
                      <a:pt x="37" y="3361"/>
                    </a:cubicBezTo>
                    <a:cubicBezTo>
                      <a:pt x="29" y="3416"/>
                      <a:pt x="23" y="3468"/>
                      <a:pt x="17" y="3522"/>
                    </a:cubicBezTo>
                    <a:cubicBezTo>
                      <a:pt x="15" y="3547"/>
                      <a:pt x="11" y="3571"/>
                      <a:pt x="10" y="3596"/>
                    </a:cubicBezTo>
                    <a:cubicBezTo>
                      <a:pt x="4" y="3671"/>
                      <a:pt x="1" y="3747"/>
                      <a:pt x="1" y="3823"/>
                    </a:cubicBezTo>
                    <a:cubicBezTo>
                      <a:pt x="2" y="4309"/>
                      <a:pt x="131" y="4685"/>
                      <a:pt x="351" y="4934"/>
                    </a:cubicBezTo>
                    <a:cubicBezTo>
                      <a:pt x="424" y="5017"/>
                      <a:pt x="507" y="5086"/>
                      <a:pt x="599" y="5139"/>
                    </a:cubicBezTo>
                    <a:lnTo>
                      <a:pt x="7548" y="9178"/>
                    </a:lnTo>
                    <a:cubicBezTo>
                      <a:pt x="7180" y="8963"/>
                      <a:pt x="6952" y="8508"/>
                      <a:pt x="6950" y="7861"/>
                    </a:cubicBezTo>
                    <a:cubicBezTo>
                      <a:pt x="6950" y="7786"/>
                      <a:pt x="6953" y="7710"/>
                      <a:pt x="6959" y="7633"/>
                    </a:cubicBezTo>
                    <a:cubicBezTo>
                      <a:pt x="6960" y="7609"/>
                      <a:pt x="6964" y="7585"/>
                      <a:pt x="6966" y="7561"/>
                    </a:cubicBezTo>
                    <a:cubicBezTo>
                      <a:pt x="6971" y="7507"/>
                      <a:pt x="6978" y="7453"/>
                      <a:pt x="6986" y="7400"/>
                    </a:cubicBezTo>
                    <a:cubicBezTo>
                      <a:pt x="6989" y="7372"/>
                      <a:pt x="6994" y="7344"/>
                      <a:pt x="6999" y="7316"/>
                    </a:cubicBezTo>
                    <a:cubicBezTo>
                      <a:pt x="7008" y="7263"/>
                      <a:pt x="7019" y="7211"/>
                      <a:pt x="7030" y="7158"/>
                    </a:cubicBezTo>
                    <a:cubicBezTo>
                      <a:pt x="7036" y="7131"/>
                      <a:pt x="7041" y="7105"/>
                      <a:pt x="7048" y="7078"/>
                    </a:cubicBezTo>
                    <a:cubicBezTo>
                      <a:pt x="7062" y="7016"/>
                      <a:pt x="7079" y="6954"/>
                      <a:pt x="7097" y="6892"/>
                    </a:cubicBezTo>
                    <a:cubicBezTo>
                      <a:pt x="7101" y="6876"/>
                      <a:pt x="7106" y="6858"/>
                      <a:pt x="7111" y="6842"/>
                    </a:cubicBezTo>
                    <a:cubicBezTo>
                      <a:pt x="7135" y="6763"/>
                      <a:pt x="7161" y="6684"/>
                      <a:pt x="7190" y="6606"/>
                    </a:cubicBezTo>
                    <a:cubicBezTo>
                      <a:pt x="7197" y="6586"/>
                      <a:pt x="7206" y="6565"/>
                      <a:pt x="7213" y="6546"/>
                    </a:cubicBezTo>
                    <a:cubicBezTo>
                      <a:pt x="7236" y="6487"/>
                      <a:pt x="7259" y="6430"/>
                      <a:pt x="7284" y="6373"/>
                    </a:cubicBezTo>
                    <a:cubicBezTo>
                      <a:pt x="7295" y="6345"/>
                      <a:pt x="7307" y="6318"/>
                      <a:pt x="7320" y="6291"/>
                    </a:cubicBezTo>
                    <a:cubicBezTo>
                      <a:pt x="7343" y="6240"/>
                      <a:pt x="7366" y="6188"/>
                      <a:pt x="7392" y="6138"/>
                    </a:cubicBezTo>
                    <a:cubicBezTo>
                      <a:pt x="7405" y="6110"/>
                      <a:pt x="7419" y="6083"/>
                      <a:pt x="7432" y="6057"/>
                    </a:cubicBezTo>
                    <a:cubicBezTo>
                      <a:pt x="7460" y="6003"/>
                      <a:pt x="7489" y="5949"/>
                      <a:pt x="7518" y="5897"/>
                    </a:cubicBezTo>
                    <a:cubicBezTo>
                      <a:pt x="7531" y="5876"/>
                      <a:pt x="7543" y="5854"/>
                      <a:pt x="7555" y="5831"/>
                    </a:cubicBezTo>
                    <a:cubicBezTo>
                      <a:pt x="7597" y="5758"/>
                      <a:pt x="7642" y="5686"/>
                      <a:pt x="7688" y="5614"/>
                    </a:cubicBezTo>
                    <a:cubicBezTo>
                      <a:pt x="7695" y="5605"/>
                      <a:pt x="7702" y="5595"/>
                      <a:pt x="7709" y="5584"/>
                    </a:cubicBezTo>
                    <a:cubicBezTo>
                      <a:pt x="7749" y="5523"/>
                      <a:pt x="7790" y="5464"/>
                      <a:pt x="7833" y="5405"/>
                    </a:cubicBezTo>
                    <a:cubicBezTo>
                      <a:pt x="7849" y="5383"/>
                      <a:pt x="7867" y="5361"/>
                      <a:pt x="7883" y="5339"/>
                    </a:cubicBezTo>
                    <a:cubicBezTo>
                      <a:pt x="7918" y="5293"/>
                      <a:pt x="7953" y="5248"/>
                      <a:pt x="7988" y="5205"/>
                    </a:cubicBezTo>
                    <a:cubicBezTo>
                      <a:pt x="8008" y="5181"/>
                      <a:pt x="8027" y="5158"/>
                      <a:pt x="8047" y="5135"/>
                    </a:cubicBezTo>
                    <a:cubicBezTo>
                      <a:pt x="8083" y="5092"/>
                      <a:pt x="8120" y="5050"/>
                      <a:pt x="8159" y="5008"/>
                    </a:cubicBezTo>
                    <a:cubicBezTo>
                      <a:pt x="8177" y="4988"/>
                      <a:pt x="8195" y="4967"/>
                      <a:pt x="8214" y="4948"/>
                    </a:cubicBezTo>
                    <a:cubicBezTo>
                      <a:pt x="8263" y="4896"/>
                      <a:pt x="8313" y="4845"/>
                      <a:pt x="8364" y="4797"/>
                    </a:cubicBezTo>
                    <a:cubicBezTo>
                      <a:pt x="8372" y="4789"/>
                      <a:pt x="8379" y="4782"/>
                      <a:pt x="8387" y="4774"/>
                    </a:cubicBezTo>
                    <a:cubicBezTo>
                      <a:pt x="8445" y="4720"/>
                      <a:pt x="8503" y="4670"/>
                      <a:pt x="8562" y="4621"/>
                    </a:cubicBezTo>
                    <a:cubicBezTo>
                      <a:pt x="8580" y="4607"/>
                      <a:pt x="8596" y="4594"/>
                      <a:pt x="8614" y="4580"/>
                    </a:cubicBezTo>
                    <a:cubicBezTo>
                      <a:pt x="8659" y="4544"/>
                      <a:pt x="8705" y="4510"/>
                      <a:pt x="8752" y="4477"/>
                    </a:cubicBezTo>
                    <a:cubicBezTo>
                      <a:pt x="8769" y="4464"/>
                      <a:pt x="8787" y="4451"/>
                      <a:pt x="8805" y="4439"/>
                    </a:cubicBezTo>
                    <a:cubicBezTo>
                      <a:pt x="8867" y="4396"/>
                      <a:pt x="8930" y="4355"/>
                      <a:pt x="8994" y="4319"/>
                    </a:cubicBezTo>
                    <a:cubicBezTo>
                      <a:pt x="9075" y="4272"/>
                      <a:pt x="9154" y="4233"/>
                      <a:pt x="9232" y="4199"/>
                    </a:cubicBezTo>
                    <a:cubicBezTo>
                      <a:pt x="9257" y="4187"/>
                      <a:pt x="9281" y="4179"/>
                      <a:pt x="9306" y="4170"/>
                    </a:cubicBezTo>
                    <a:cubicBezTo>
                      <a:pt x="9359" y="4147"/>
                      <a:pt x="9413" y="4128"/>
                      <a:pt x="9465" y="4111"/>
                    </a:cubicBezTo>
                    <a:cubicBezTo>
                      <a:pt x="9504" y="4100"/>
                      <a:pt x="9543" y="4088"/>
                      <a:pt x="9581" y="4080"/>
                    </a:cubicBezTo>
                    <a:cubicBezTo>
                      <a:pt x="9594" y="4076"/>
                      <a:pt x="9607" y="4073"/>
                      <a:pt x="9620" y="4070"/>
                    </a:cubicBezTo>
                    <a:cubicBezTo>
                      <a:pt x="9677" y="4058"/>
                      <a:pt x="9733" y="4049"/>
                      <a:pt x="9787" y="4045"/>
                    </a:cubicBezTo>
                    <a:cubicBezTo>
                      <a:pt x="9799" y="4044"/>
                      <a:pt x="9810" y="4044"/>
                      <a:pt x="9823" y="4042"/>
                    </a:cubicBezTo>
                    <a:cubicBezTo>
                      <a:pt x="9867" y="4039"/>
                      <a:pt x="9910" y="4038"/>
                      <a:pt x="9953" y="4040"/>
                    </a:cubicBezTo>
                    <a:cubicBezTo>
                      <a:pt x="9967" y="4040"/>
                      <a:pt x="9980" y="4040"/>
                      <a:pt x="9993" y="4041"/>
                    </a:cubicBezTo>
                    <a:cubicBezTo>
                      <a:pt x="10044" y="4045"/>
                      <a:pt x="10095" y="4051"/>
                      <a:pt x="10144" y="4060"/>
                    </a:cubicBezTo>
                    <a:cubicBezTo>
                      <a:pt x="10151" y="4061"/>
                      <a:pt x="10158" y="4063"/>
                      <a:pt x="10165" y="4066"/>
                    </a:cubicBezTo>
                    <a:cubicBezTo>
                      <a:pt x="10207" y="4075"/>
                      <a:pt x="10248" y="4087"/>
                      <a:pt x="10287" y="4101"/>
                    </a:cubicBezTo>
                    <a:cubicBezTo>
                      <a:pt x="10300" y="4105"/>
                      <a:pt x="10312" y="4109"/>
                      <a:pt x="10323" y="4114"/>
                    </a:cubicBezTo>
                    <a:cubicBezTo>
                      <a:pt x="10369" y="4132"/>
                      <a:pt x="10412" y="4152"/>
                      <a:pt x="10454" y="4177"/>
                    </a:cubicBezTo>
                    <a:lnTo>
                      <a:pt x="3505" y="13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0"/>
              <p:cNvSpPr/>
              <p:nvPr/>
            </p:nvSpPr>
            <p:spPr>
              <a:xfrm>
                <a:off x="4442650" y="1391775"/>
                <a:ext cx="201575" cy="117800"/>
              </a:xfrm>
              <a:custGeom>
                <a:avLst/>
                <a:gdLst/>
                <a:ahLst/>
                <a:cxnLst/>
                <a:rect l="l" t="t" r="r" b="b"/>
                <a:pathLst>
                  <a:path w="8063" h="4712" extrusionOk="0">
                    <a:moveTo>
                      <a:pt x="1113" y="1"/>
                    </a:moveTo>
                    <a:cubicBezTo>
                      <a:pt x="951" y="47"/>
                      <a:pt x="779" y="120"/>
                      <a:pt x="604" y="221"/>
                    </a:cubicBezTo>
                    <a:cubicBezTo>
                      <a:pt x="394" y="343"/>
                      <a:pt x="191" y="495"/>
                      <a:pt x="1" y="674"/>
                    </a:cubicBezTo>
                    <a:lnTo>
                      <a:pt x="6950" y="4712"/>
                    </a:lnTo>
                    <a:cubicBezTo>
                      <a:pt x="7140" y="4534"/>
                      <a:pt x="7343" y="4381"/>
                      <a:pt x="7553" y="4260"/>
                    </a:cubicBezTo>
                    <a:cubicBezTo>
                      <a:pt x="7728" y="4159"/>
                      <a:pt x="7900" y="4085"/>
                      <a:pt x="8062" y="4039"/>
                    </a:cubicBezTo>
                    <a:lnTo>
                      <a:pt x="1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0"/>
              <p:cNvSpPr/>
              <p:nvPr/>
            </p:nvSpPr>
            <p:spPr>
              <a:xfrm>
                <a:off x="4580275" y="1491225"/>
                <a:ext cx="102775" cy="132000"/>
              </a:xfrm>
              <a:custGeom>
                <a:avLst/>
                <a:gdLst/>
                <a:ahLst/>
                <a:cxnLst/>
                <a:rect l="l" t="t" r="r" b="b"/>
                <a:pathLst>
                  <a:path w="4111" h="5280" extrusionOk="0">
                    <a:moveTo>
                      <a:pt x="2969" y="1"/>
                    </a:moveTo>
                    <a:cubicBezTo>
                      <a:pt x="2692" y="1"/>
                      <a:pt x="2379" y="91"/>
                      <a:pt x="2048" y="282"/>
                    </a:cubicBezTo>
                    <a:cubicBezTo>
                      <a:pt x="915" y="937"/>
                      <a:pt x="0" y="2523"/>
                      <a:pt x="4" y="3824"/>
                    </a:cubicBezTo>
                    <a:cubicBezTo>
                      <a:pt x="6" y="4746"/>
                      <a:pt x="469" y="5280"/>
                      <a:pt x="1142" y="5280"/>
                    </a:cubicBezTo>
                    <a:cubicBezTo>
                      <a:pt x="1419" y="5280"/>
                      <a:pt x="1731" y="5189"/>
                      <a:pt x="2061" y="4999"/>
                    </a:cubicBezTo>
                    <a:cubicBezTo>
                      <a:pt x="3194" y="4344"/>
                      <a:pt x="4110" y="2757"/>
                      <a:pt x="4107" y="1455"/>
                    </a:cubicBezTo>
                    <a:cubicBezTo>
                      <a:pt x="4104" y="533"/>
                      <a:pt x="3641" y="1"/>
                      <a:pt x="2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0"/>
              <p:cNvSpPr/>
              <p:nvPr/>
            </p:nvSpPr>
            <p:spPr>
              <a:xfrm>
                <a:off x="4587950" y="1501100"/>
                <a:ext cx="87425" cy="112275"/>
              </a:xfrm>
              <a:custGeom>
                <a:avLst/>
                <a:gdLst/>
                <a:ahLst/>
                <a:cxnLst/>
                <a:rect l="l" t="t" r="r" b="b"/>
                <a:pathLst>
                  <a:path w="3497" h="4491" extrusionOk="0">
                    <a:moveTo>
                      <a:pt x="2526" y="0"/>
                    </a:moveTo>
                    <a:cubicBezTo>
                      <a:pt x="2290" y="0"/>
                      <a:pt x="2024" y="77"/>
                      <a:pt x="1742" y="239"/>
                    </a:cubicBezTo>
                    <a:cubicBezTo>
                      <a:pt x="779" y="796"/>
                      <a:pt x="0" y="2145"/>
                      <a:pt x="4" y="3252"/>
                    </a:cubicBezTo>
                    <a:cubicBezTo>
                      <a:pt x="5" y="4037"/>
                      <a:pt x="399" y="4490"/>
                      <a:pt x="971" y="4490"/>
                    </a:cubicBezTo>
                    <a:cubicBezTo>
                      <a:pt x="1206" y="4490"/>
                      <a:pt x="1472" y="4413"/>
                      <a:pt x="1753" y="4251"/>
                    </a:cubicBezTo>
                    <a:cubicBezTo>
                      <a:pt x="2717" y="3695"/>
                      <a:pt x="3496" y="2345"/>
                      <a:pt x="3493" y="1237"/>
                    </a:cubicBezTo>
                    <a:cubicBezTo>
                      <a:pt x="3491" y="453"/>
                      <a:pt x="3097" y="0"/>
                      <a:pt x="2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0"/>
              <p:cNvSpPr/>
              <p:nvPr/>
            </p:nvSpPr>
            <p:spPr>
              <a:xfrm>
                <a:off x="4601925" y="1520300"/>
                <a:ext cx="56075" cy="72025"/>
              </a:xfrm>
              <a:custGeom>
                <a:avLst/>
                <a:gdLst/>
                <a:ahLst/>
                <a:cxnLst/>
                <a:rect l="l" t="t" r="r" b="b"/>
                <a:pathLst>
                  <a:path w="2243" h="2881" extrusionOk="0">
                    <a:moveTo>
                      <a:pt x="1620" y="1"/>
                    </a:moveTo>
                    <a:cubicBezTo>
                      <a:pt x="1469" y="1"/>
                      <a:pt x="1298" y="50"/>
                      <a:pt x="1118" y="154"/>
                    </a:cubicBezTo>
                    <a:cubicBezTo>
                      <a:pt x="500" y="511"/>
                      <a:pt x="0" y="1377"/>
                      <a:pt x="2" y="2087"/>
                    </a:cubicBezTo>
                    <a:cubicBezTo>
                      <a:pt x="4" y="2590"/>
                      <a:pt x="256" y="2881"/>
                      <a:pt x="623" y="2881"/>
                    </a:cubicBezTo>
                    <a:cubicBezTo>
                      <a:pt x="774" y="2881"/>
                      <a:pt x="945" y="2831"/>
                      <a:pt x="1125" y="2727"/>
                    </a:cubicBezTo>
                    <a:cubicBezTo>
                      <a:pt x="1744" y="2370"/>
                      <a:pt x="2243" y="1504"/>
                      <a:pt x="2241" y="795"/>
                    </a:cubicBezTo>
                    <a:cubicBezTo>
                      <a:pt x="2240" y="291"/>
                      <a:pt x="1987"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0"/>
              <p:cNvSpPr/>
              <p:nvPr/>
            </p:nvSpPr>
            <p:spPr>
              <a:xfrm>
                <a:off x="4616025" y="1536625"/>
                <a:ext cx="30500" cy="39125"/>
              </a:xfrm>
              <a:custGeom>
                <a:avLst/>
                <a:gdLst/>
                <a:ahLst/>
                <a:cxnLst/>
                <a:rect l="l" t="t" r="r" b="b"/>
                <a:pathLst>
                  <a:path w="1220" h="1565" extrusionOk="0">
                    <a:moveTo>
                      <a:pt x="881" y="0"/>
                    </a:moveTo>
                    <a:cubicBezTo>
                      <a:pt x="799" y="0"/>
                      <a:pt x="706" y="27"/>
                      <a:pt x="608" y="83"/>
                    </a:cubicBezTo>
                    <a:cubicBezTo>
                      <a:pt x="273" y="277"/>
                      <a:pt x="1" y="747"/>
                      <a:pt x="2" y="1134"/>
                    </a:cubicBezTo>
                    <a:cubicBezTo>
                      <a:pt x="3" y="1407"/>
                      <a:pt x="140" y="1565"/>
                      <a:pt x="340" y="1565"/>
                    </a:cubicBezTo>
                    <a:cubicBezTo>
                      <a:pt x="422" y="1565"/>
                      <a:pt x="514" y="1538"/>
                      <a:pt x="612" y="1481"/>
                    </a:cubicBezTo>
                    <a:cubicBezTo>
                      <a:pt x="948" y="1288"/>
                      <a:pt x="1219" y="817"/>
                      <a:pt x="1219" y="431"/>
                    </a:cubicBezTo>
                    <a:cubicBezTo>
                      <a:pt x="1218" y="158"/>
                      <a:pt x="1081" y="0"/>
                      <a:pt x="8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0"/>
              <p:cNvSpPr/>
              <p:nvPr/>
            </p:nvSpPr>
            <p:spPr>
              <a:xfrm>
                <a:off x="4591025" y="1508375"/>
                <a:ext cx="77950" cy="98100"/>
              </a:xfrm>
              <a:custGeom>
                <a:avLst/>
                <a:gdLst/>
                <a:ahLst/>
                <a:cxnLst/>
                <a:rect l="l" t="t" r="r" b="b"/>
                <a:pathLst>
                  <a:path w="3118" h="3924" extrusionOk="0">
                    <a:moveTo>
                      <a:pt x="2485" y="1"/>
                    </a:moveTo>
                    <a:cubicBezTo>
                      <a:pt x="2443" y="1"/>
                      <a:pt x="2390" y="42"/>
                      <a:pt x="2359" y="104"/>
                    </a:cubicBezTo>
                    <a:cubicBezTo>
                      <a:pt x="2324" y="173"/>
                      <a:pt x="2330" y="239"/>
                      <a:pt x="2373" y="253"/>
                    </a:cubicBezTo>
                    <a:cubicBezTo>
                      <a:pt x="2379" y="255"/>
                      <a:pt x="2384" y="256"/>
                      <a:pt x="2390" y="256"/>
                    </a:cubicBezTo>
                    <a:cubicBezTo>
                      <a:pt x="2431" y="256"/>
                      <a:pt x="2484" y="213"/>
                      <a:pt x="2516" y="153"/>
                    </a:cubicBezTo>
                    <a:cubicBezTo>
                      <a:pt x="2551" y="84"/>
                      <a:pt x="2545" y="16"/>
                      <a:pt x="2502" y="3"/>
                    </a:cubicBezTo>
                    <a:cubicBezTo>
                      <a:pt x="2496" y="2"/>
                      <a:pt x="2491" y="1"/>
                      <a:pt x="2485" y="1"/>
                    </a:cubicBezTo>
                    <a:close/>
                    <a:moveTo>
                      <a:pt x="1396" y="344"/>
                    </a:moveTo>
                    <a:cubicBezTo>
                      <a:pt x="1379" y="344"/>
                      <a:pt x="1360" y="351"/>
                      <a:pt x="1339" y="366"/>
                    </a:cubicBezTo>
                    <a:cubicBezTo>
                      <a:pt x="1283" y="405"/>
                      <a:pt x="1242" y="484"/>
                      <a:pt x="1248" y="544"/>
                    </a:cubicBezTo>
                    <a:cubicBezTo>
                      <a:pt x="1251" y="580"/>
                      <a:pt x="1272" y="600"/>
                      <a:pt x="1301" y="600"/>
                    </a:cubicBezTo>
                    <a:cubicBezTo>
                      <a:pt x="1318" y="600"/>
                      <a:pt x="1338" y="593"/>
                      <a:pt x="1358" y="579"/>
                    </a:cubicBezTo>
                    <a:cubicBezTo>
                      <a:pt x="1414" y="539"/>
                      <a:pt x="1455" y="460"/>
                      <a:pt x="1449" y="401"/>
                    </a:cubicBezTo>
                    <a:cubicBezTo>
                      <a:pt x="1446" y="365"/>
                      <a:pt x="1425" y="344"/>
                      <a:pt x="1396" y="344"/>
                    </a:cubicBezTo>
                    <a:close/>
                    <a:moveTo>
                      <a:pt x="3059" y="731"/>
                    </a:moveTo>
                    <a:cubicBezTo>
                      <a:pt x="3042" y="731"/>
                      <a:pt x="3022" y="738"/>
                      <a:pt x="3001" y="752"/>
                    </a:cubicBezTo>
                    <a:cubicBezTo>
                      <a:pt x="2946" y="791"/>
                      <a:pt x="2905" y="870"/>
                      <a:pt x="2911" y="930"/>
                    </a:cubicBezTo>
                    <a:cubicBezTo>
                      <a:pt x="2914" y="966"/>
                      <a:pt x="2935" y="986"/>
                      <a:pt x="2963" y="986"/>
                    </a:cubicBezTo>
                    <a:cubicBezTo>
                      <a:pt x="2980" y="986"/>
                      <a:pt x="3000" y="979"/>
                      <a:pt x="3021" y="965"/>
                    </a:cubicBezTo>
                    <a:cubicBezTo>
                      <a:pt x="3077" y="925"/>
                      <a:pt x="3118" y="846"/>
                      <a:pt x="3112" y="787"/>
                    </a:cubicBezTo>
                    <a:cubicBezTo>
                      <a:pt x="3108" y="751"/>
                      <a:pt x="3088" y="731"/>
                      <a:pt x="3059" y="731"/>
                    </a:cubicBezTo>
                    <a:close/>
                    <a:moveTo>
                      <a:pt x="431" y="1561"/>
                    </a:moveTo>
                    <a:cubicBezTo>
                      <a:pt x="390" y="1561"/>
                      <a:pt x="337" y="1603"/>
                      <a:pt x="305" y="1664"/>
                    </a:cubicBezTo>
                    <a:cubicBezTo>
                      <a:pt x="270" y="1733"/>
                      <a:pt x="276" y="1800"/>
                      <a:pt x="319" y="1813"/>
                    </a:cubicBezTo>
                    <a:cubicBezTo>
                      <a:pt x="325" y="1815"/>
                      <a:pt x="331" y="1816"/>
                      <a:pt x="336" y="1816"/>
                    </a:cubicBezTo>
                    <a:cubicBezTo>
                      <a:pt x="378" y="1816"/>
                      <a:pt x="431" y="1774"/>
                      <a:pt x="462" y="1713"/>
                    </a:cubicBezTo>
                    <a:cubicBezTo>
                      <a:pt x="497" y="1644"/>
                      <a:pt x="491" y="1578"/>
                      <a:pt x="448" y="1563"/>
                    </a:cubicBezTo>
                    <a:cubicBezTo>
                      <a:pt x="443" y="1562"/>
                      <a:pt x="437" y="1561"/>
                      <a:pt x="431" y="1561"/>
                    </a:cubicBezTo>
                    <a:close/>
                    <a:moveTo>
                      <a:pt x="2783" y="2107"/>
                    </a:moveTo>
                    <a:cubicBezTo>
                      <a:pt x="2741" y="2107"/>
                      <a:pt x="2688" y="2149"/>
                      <a:pt x="2657" y="2210"/>
                    </a:cubicBezTo>
                    <a:cubicBezTo>
                      <a:pt x="2621" y="2280"/>
                      <a:pt x="2628" y="2347"/>
                      <a:pt x="2671" y="2361"/>
                    </a:cubicBezTo>
                    <a:cubicBezTo>
                      <a:pt x="2676" y="2362"/>
                      <a:pt x="2682" y="2363"/>
                      <a:pt x="2687" y="2363"/>
                    </a:cubicBezTo>
                    <a:cubicBezTo>
                      <a:pt x="2729" y="2363"/>
                      <a:pt x="2781" y="2321"/>
                      <a:pt x="2813" y="2260"/>
                    </a:cubicBezTo>
                    <a:cubicBezTo>
                      <a:pt x="2848" y="2191"/>
                      <a:pt x="2842" y="2124"/>
                      <a:pt x="2799" y="2110"/>
                    </a:cubicBezTo>
                    <a:cubicBezTo>
                      <a:pt x="2794" y="2108"/>
                      <a:pt x="2789" y="2107"/>
                      <a:pt x="2783" y="2107"/>
                    </a:cubicBezTo>
                    <a:close/>
                    <a:moveTo>
                      <a:pt x="155" y="2937"/>
                    </a:moveTo>
                    <a:cubicBezTo>
                      <a:pt x="138" y="2937"/>
                      <a:pt x="118" y="2944"/>
                      <a:pt x="98" y="2959"/>
                    </a:cubicBezTo>
                    <a:cubicBezTo>
                      <a:pt x="42" y="2999"/>
                      <a:pt x="1" y="3078"/>
                      <a:pt x="7" y="3137"/>
                    </a:cubicBezTo>
                    <a:cubicBezTo>
                      <a:pt x="10" y="3173"/>
                      <a:pt x="31" y="3193"/>
                      <a:pt x="60" y="3193"/>
                    </a:cubicBezTo>
                    <a:cubicBezTo>
                      <a:pt x="76" y="3193"/>
                      <a:pt x="96" y="3186"/>
                      <a:pt x="116" y="3172"/>
                    </a:cubicBezTo>
                    <a:cubicBezTo>
                      <a:pt x="172" y="3132"/>
                      <a:pt x="213" y="3053"/>
                      <a:pt x="207" y="2994"/>
                    </a:cubicBezTo>
                    <a:cubicBezTo>
                      <a:pt x="204" y="2957"/>
                      <a:pt x="184" y="2937"/>
                      <a:pt x="155" y="2937"/>
                    </a:cubicBezTo>
                    <a:close/>
                    <a:moveTo>
                      <a:pt x="1818" y="3324"/>
                    </a:moveTo>
                    <a:cubicBezTo>
                      <a:pt x="1801" y="3324"/>
                      <a:pt x="1781" y="3331"/>
                      <a:pt x="1761" y="3345"/>
                    </a:cubicBezTo>
                    <a:cubicBezTo>
                      <a:pt x="1705" y="3385"/>
                      <a:pt x="1664" y="3464"/>
                      <a:pt x="1670" y="3523"/>
                    </a:cubicBezTo>
                    <a:cubicBezTo>
                      <a:pt x="1673" y="3559"/>
                      <a:pt x="1693" y="3580"/>
                      <a:pt x="1722" y="3580"/>
                    </a:cubicBezTo>
                    <a:cubicBezTo>
                      <a:pt x="1739" y="3580"/>
                      <a:pt x="1759" y="3573"/>
                      <a:pt x="1779" y="3558"/>
                    </a:cubicBezTo>
                    <a:cubicBezTo>
                      <a:pt x="1835" y="3519"/>
                      <a:pt x="1876" y="3440"/>
                      <a:pt x="1870" y="3380"/>
                    </a:cubicBezTo>
                    <a:cubicBezTo>
                      <a:pt x="1867" y="3344"/>
                      <a:pt x="1846" y="3324"/>
                      <a:pt x="1818" y="3324"/>
                    </a:cubicBezTo>
                    <a:close/>
                    <a:moveTo>
                      <a:pt x="728" y="3668"/>
                    </a:moveTo>
                    <a:cubicBezTo>
                      <a:pt x="687" y="3668"/>
                      <a:pt x="635" y="3710"/>
                      <a:pt x="603" y="3771"/>
                    </a:cubicBezTo>
                    <a:cubicBezTo>
                      <a:pt x="568" y="3840"/>
                      <a:pt x="574" y="3907"/>
                      <a:pt x="617" y="3921"/>
                    </a:cubicBezTo>
                    <a:cubicBezTo>
                      <a:pt x="622" y="3922"/>
                      <a:pt x="628" y="3923"/>
                      <a:pt x="634" y="3923"/>
                    </a:cubicBezTo>
                    <a:cubicBezTo>
                      <a:pt x="675" y="3923"/>
                      <a:pt x="729" y="3881"/>
                      <a:pt x="759" y="3820"/>
                    </a:cubicBezTo>
                    <a:cubicBezTo>
                      <a:pt x="794" y="3752"/>
                      <a:pt x="789" y="3684"/>
                      <a:pt x="745" y="3671"/>
                    </a:cubicBezTo>
                    <a:cubicBezTo>
                      <a:pt x="740" y="3669"/>
                      <a:pt x="734" y="3668"/>
                      <a:pt x="728" y="36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450" name="Google Shape;1450;p30"/>
          <p:cNvCxnSpPr>
            <a:stCxn id="1435" idx="4"/>
            <a:endCxn id="1451" idx="2"/>
          </p:cNvCxnSpPr>
          <p:nvPr/>
        </p:nvCxnSpPr>
        <p:spPr>
          <a:xfrm rot="16200000" flipH="1">
            <a:off x="4922481" y="2197994"/>
            <a:ext cx="794080" cy="520442"/>
          </a:xfrm>
          <a:prstGeom prst="bentConnector2">
            <a:avLst/>
          </a:prstGeom>
          <a:noFill/>
          <a:ln w="9525" cap="flat" cmpd="sng">
            <a:solidFill>
              <a:schemeClr val="dk1"/>
            </a:solidFill>
            <a:prstDash val="solid"/>
            <a:round/>
            <a:headEnd type="none" w="med" len="med"/>
            <a:tailEnd type="oval" w="med" len="med"/>
          </a:ln>
        </p:spPr>
      </p:cxnSp>
      <p:grpSp>
        <p:nvGrpSpPr>
          <p:cNvPr id="1452" name="Google Shape;1452;p30"/>
          <p:cNvGrpSpPr/>
          <p:nvPr/>
        </p:nvGrpSpPr>
        <p:grpSpPr>
          <a:xfrm>
            <a:off x="5480091" y="1350233"/>
            <a:ext cx="3110135" cy="3010043"/>
            <a:chOff x="261675" y="841375"/>
            <a:chExt cx="2113725" cy="2045700"/>
          </a:xfrm>
        </p:grpSpPr>
        <p:sp>
          <p:nvSpPr>
            <p:cNvPr id="1451" name="Google Shape;1451;p30"/>
            <p:cNvSpPr/>
            <p:nvPr/>
          </p:nvSpPr>
          <p:spPr>
            <a:xfrm>
              <a:off x="329400" y="841375"/>
              <a:ext cx="2046000" cy="204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30"/>
            <p:cNvGrpSpPr/>
            <p:nvPr/>
          </p:nvGrpSpPr>
          <p:grpSpPr>
            <a:xfrm>
              <a:off x="261675" y="963381"/>
              <a:ext cx="1904747" cy="1896357"/>
              <a:chOff x="5463417" y="1094601"/>
              <a:chExt cx="2967357" cy="2954288"/>
            </a:xfrm>
          </p:grpSpPr>
          <p:sp>
            <p:nvSpPr>
              <p:cNvPr id="1454" name="Google Shape;1454;p30"/>
              <p:cNvSpPr/>
              <p:nvPr/>
            </p:nvSpPr>
            <p:spPr>
              <a:xfrm>
                <a:off x="7180375" y="1294523"/>
                <a:ext cx="1211721" cy="918328"/>
              </a:xfrm>
              <a:custGeom>
                <a:avLst/>
                <a:gdLst/>
                <a:ahLst/>
                <a:cxnLst/>
                <a:rect l="l" t="t" r="r" b="b"/>
                <a:pathLst>
                  <a:path w="27444" h="20799" extrusionOk="0">
                    <a:moveTo>
                      <a:pt x="171" y="0"/>
                    </a:moveTo>
                    <a:lnTo>
                      <a:pt x="0" y="4954"/>
                    </a:lnTo>
                    <a:lnTo>
                      <a:pt x="27443" y="20799"/>
                    </a:lnTo>
                    <a:lnTo>
                      <a:pt x="20967" y="11647"/>
                    </a:lnTo>
                    <a:lnTo>
                      <a:pt x="1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0"/>
              <p:cNvSpPr/>
              <p:nvPr/>
            </p:nvSpPr>
            <p:spPr>
              <a:xfrm>
                <a:off x="5982606" y="1995621"/>
                <a:ext cx="458965" cy="352160"/>
              </a:xfrm>
              <a:custGeom>
                <a:avLst/>
                <a:gdLst/>
                <a:ahLst/>
                <a:cxnLst/>
                <a:rect l="l" t="t" r="r" b="b"/>
                <a:pathLst>
                  <a:path w="10395" h="7976" extrusionOk="0">
                    <a:moveTo>
                      <a:pt x="8628" y="1"/>
                    </a:moveTo>
                    <a:lnTo>
                      <a:pt x="2819" y="5201"/>
                    </a:lnTo>
                    <a:lnTo>
                      <a:pt x="0" y="7976"/>
                    </a:lnTo>
                    <a:lnTo>
                      <a:pt x="0" y="7976"/>
                    </a:lnTo>
                    <a:lnTo>
                      <a:pt x="10394" y="3722"/>
                    </a:lnTo>
                    <a:lnTo>
                      <a:pt x="86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0"/>
              <p:cNvSpPr/>
              <p:nvPr/>
            </p:nvSpPr>
            <p:spPr>
              <a:xfrm>
                <a:off x="6638492" y="1788060"/>
                <a:ext cx="1174501" cy="1661414"/>
              </a:xfrm>
              <a:custGeom>
                <a:avLst/>
                <a:gdLst/>
                <a:ahLst/>
                <a:cxnLst/>
                <a:rect l="l" t="t" r="r" b="b"/>
                <a:pathLst>
                  <a:path w="26601" h="37629" extrusionOk="0">
                    <a:moveTo>
                      <a:pt x="1" y="0"/>
                    </a:moveTo>
                    <a:lnTo>
                      <a:pt x="1" y="22270"/>
                    </a:lnTo>
                    <a:lnTo>
                      <a:pt x="26601" y="37628"/>
                    </a:lnTo>
                    <a:lnTo>
                      <a:pt x="26601" y="1535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0"/>
              <p:cNvSpPr/>
              <p:nvPr/>
            </p:nvSpPr>
            <p:spPr>
              <a:xfrm>
                <a:off x="6638492" y="1114381"/>
                <a:ext cx="1440519" cy="1351817"/>
              </a:xfrm>
              <a:custGeom>
                <a:avLst/>
                <a:gdLst/>
                <a:ahLst/>
                <a:cxnLst/>
                <a:rect l="l" t="t" r="r" b="b"/>
                <a:pathLst>
                  <a:path w="32626" h="30617" extrusionOk="0">
                    <a:moveTo>
                      <a:pt x="6024" y="1"/>
                    </a:moveTo>
                    <a:lnTo>
                      <a:pt x="1" y="15258"/>
                    </a:lnTo>
                    <a:lnTo>
                      <a:pt x="26601" y="30616"/>
                    </a:lnTo>
                    <a:lnTo>
                      <a:pt x="32626" y="15359"/>
                    </a:lnTo>
                    <a:lnTo>
                      <a:pt x="6024" y="1"/>
                    </a:lnTo>
                    <a:close/>
                  </a:path>
                </a:pathLst>
              </a:custGeom>
              <a:solidFill>
                <a:srgbClr val="E1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0"/>
              <p:cNvSpPr/>
              <p:nvPr/>
            </p:nvSpPr>
            <p:spPr>
              <a:xfrm>
                <a:off x="7812948" y="1792475"/>
                <a:ext cx="532038" cy="1656999"/>
              </a:xfrm>
              <a:custGeom>
                <a:avLst/>
                <a:gdLst/>
                <a:ahLst/>
                <a:cxnLst/>
                <a:rect l="l" t="t" r="r" b="b"/>
                <a:pathLst>
                  <a:path w="12050" h="37529" extrusionOk="0">
                    <a:moveTo>
                      <a:pt x="6026" y="1"/>
                    </a:moveTo>
                    <a:lnTo>
                      <a:pt x="1" y="15258"/>
                    </a:lnTo>
                    <a:lnTo>
                      <a:pt x="1" y="37528"/>
                    </a:lnTo>
                    <a:lnTo>
                      <a:pt x="12050" y="30572"/>
                    </a:lnTo>
                    <a:lnTo>
                      <a:pt x="12050" y="8302"/>
                    </a:lnTo>
                    <a:lnTo>
                      <a:pt x="60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0"/>
              <p:cNvSpPr/>
              <p:nvPr/>
            </p:nvSpPr>
            <p:spPr>
              <a:xfrm>
                <a:off x="7824869" y="1797199"/>
                <a:ext cx="580296" cy="739025"/>
              </a:xfrm>
              <a:custGeom>
                <a:avLst/>
                <a:gdLst/>
                <a:ahLst/>
                <a:cxnLst/>
                <a:rect l="l" t="t" r="r" b="b"/>
                <a:pathLst>
                  <a:path w="13143" h="16738" extrusionOk="0">
                    <a:moveTo>
                      <a:pt x="6597" y="1"/>
                    </a:moveTo>
                    <a:lnTo>
                      <a:pt x="0" y="16708"/>
                    </a:lnTo>
                    <a:lnTo>
                      <a:pt x="286" y="16737"/>
                    </a:lnTo>
                    <a:lnTo>
                      <a:pt x="6596" y="758"/>
                    </a:lnTo>
                    <a:lnTo>
                      <a:pt x="12857" y="9480"/>
                    </a:lnTo>
                    <a:lnTo>
                      <a:pt x="13143" y="9121"/>
                    </a:lnTo>
                    <a:lnTo>
                      <a:pt x="65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0"/>
              <p:cNvSpPr/>
              <p:nvPr/>
            </p:nvSpPr>
            <p:spPr>
              <a:xfrm>
                <a:off x="6854662" y="2372727"/>
                <a:ext cx="692753" cy="1360250"/>
              </a:xfrm>
              <a:custGeom>
                <a:avLst/>
                <a:gdLst/>
                <a:ahLst/>
                <a:cxnLst/>
                <a:rect l="l" t="t" r="r" b="b"/>
                <a:pathLst>
                  <a:path w="15690" h="30808" extrusionOk="0">
                    <a:moveTo>
                      <a:pt x="15689" y="1"/>
                    </a:moveTo>
                    <a:lnTo>
                      <a:pt x="1" y="9059"/>
                    </a:lnTo>
                    <a:lnTo>
                      <a:pt x="1" y="30808"/>
                    </a:lnTo>
                    <a:lnTo>
                      <a:pt x="15689" y="21750"/>
                    </a:lnTo>
                    <a:lnTo>
                      <a:pt x="156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0"/>
              <p:cNvSpPr/>
              <p:nvPr/>
            </p:nvSpPr>
            <p:spPr>
              <a:xfrm>
                <a:off x="6414903" y="1566458"/>
                <a:ext cx="1132512" cy="1206246"/>
              </a:xfrm>
              <a:custGeom>
                <a:avLst/>
                <a:gdLst/>
                <a:ahLst/>
                <a:cxnLst/>
                <a:rect l="l" t="t" r="r" b="b"/>
                <a:pathLst>
                  <a:path w="25650" h="27320" extrusionOk="0">
                    <a:moveTo>
                      <a:pt x="15688" y="0"/>
                    </a:moveTo>
                    <a:lnTo>
                      <a:pt x="0" y="9058"/>
                    </a:lnTo>
                    <a:lnTo>
                      <a:pt x="9961" y="27320"/>
                    </a:lnTo>
                    <a:lnTo>
                      <a:pt x="25649" y="18262"/>
                    </a:lnTo>
                    <a:lnTo>
                      <a:pt x="15688" y="0"/>
                    </a:lnTo>
                    <a:close/>
                  </a:path>
                </a:pathLst>
              </a:custGeom>
              <a:solidFill>
                <a:srgbClr val="EB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0"/>
              <p:cNvSpPr/>
              <p:nvPr/>
            </p:nvSpPr>
            <p:spPr>
              <a:xfrm>
                <a:off x="6044861" y="1968392"/>
                <a:ext cx="812583" cy="1766586"/>
              </a:xfrm>
              <a:custGeom>
                <a:avLst/>
                <a:gdLst/>
                <a:ahLst/>
                <a:cxnLst/>
                <a:rect l="l" t="t" r="r" b="b"/>
                <a:pathLst>
                  <a:path w="18404" h="40011" extrusionOk="0">
                    <a:moveTo>
                      <a:pt x="8443" y="0"/>
                    </a:moveTo>
                    <a:lnTo>
                      <a:pt x="0" y="7635"/>
                    </a:lnTo>
                    <a:lnTo>
                      <a:pt x="0" y="29386"/>
                    </a:lnTo>
                    <a:lnTo>
                      <a:pt x="18404" y="40011"/>
                    </a:lnTo>
                    <a:lnTo>
                      <a:pt x="18404" y="18262"/>
                    </a:lnTo>
                    <a:lnTo>
                      <a:pt x="8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0"/>
              <p:cNvSpPr/>
              <p:nvPr/>
            </p:nvSpPr>
            <p:spPr>
              <a:xfrm>
                <a:off x="5972672" y="1992133"/>
                <a:ext cx="822208" cy="820044"/>
              </a:xfrm>
              <a:custGeom>
                <a:avLst/>
                <a:gdLst/>
                <a:ahLst/>
                <a:cxnLst/>
                <a:rect l="l" t="t" r="r" b="b"/>
                <a:pathLst>
                  <a:path w="18622" h="18573" extrusionOk="0">
                    <a:moveTo>
                      <a:pt x="8546" y="1"/>
                    </a:moveTo>
                    <a:lnTo>
                      <a:pt x="0" y="7730"/>
                    </a:lnTo>
                    <a:lnTo>
                      <a:pt x="224" y="8062"/>
                    </a:lnTo>
                    <a:lnTo>
                      <a:pt x="8564" y="520"/>
                    </a:lnTo>
                    <a:lnTo>
                      <a:pt x="18411" y="18572"/>
                    </a:lnTo>
                    <a:lnTo>
                      <a:pt x="18621" y="18470"/>
                    </a:lnTo>
                    <a:lnTo>
                      <a:pt x="8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0"/>
              <p:cNvSpPr/>
              <p:nvPr/>
            </p:nvSpPr>
            <p:spPr>
              <a:xfrm>
                <a:off x="5491189" y="2648018"/>
                <a:ext cx="1362458" cy="897841"/>
              </a:xfrm>
              <a:custGeom>
                <a:avLst/>
                <a:gdLst/>
                <a:ahLst/>
                <a:cxnLst/>
                <a:rect l="l" t="t" r="r" b="b"/>
                <a:pathLst>
                  <a:path w="30858" h="20335" extrusionOk="0">
                    <a:moveTo>
                      <a:pt x="12112" y="1"/>
                    </a:moveTo>
                    <a:lnTo>
                      <a:pt x="0" y="9512"/>
                    </a:lnTo>
                    <a:lnTo>
                      <a:pt x="18746" y="20335"/>
                    </a:lnTo>
                    <a:lnTo>
                      <a:pt x="30857" y="10823"/>
                    </a:lnTo>
                    <a:lnTo>
                      <a:pt x="12112" y="1"/>
                    </a:lnTo>
                    <a:close/>
                  </a:path>
                </a:pathLst>
              </a:custGeom>
              <a:solidFill>
                <a:srgbClr val="CACD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0"/>
              <p:cNvSpPr/>
              <p:nvPr/>
            </p:nvSpPr>
            <p:spPr>
              <a:xfrm>
                <a:off x="5491189" y="3067997"/>
                <a:ext cx="827683" cy="980892"/>
              </a:xfrm>
              <a:custGeom>
                <a:avLst/>
                <a:gdLst/>
                <a:ahLst/>
                <a:cxnLst/>
                <a:rect l="l" t="t" r="r" b="b"/>
                <a:pathLst>
                  <a:path w="18746" h="22216" extrusionOk="0">
                    <a:moveTo>
                      <a:pt x="0" y="0"/>
                    </a:moveTo>
                    <a:lnTo>
                      <a:pt x="0" y="11392"/>
                    </a:lnTo>
                    <a:lnTo>
                      <a:pt x="18746" y="22215"/>
                    </a:lnTo>
                    <a:lnTo>
                      <a:pt x="18746" y="1082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0"/>
              <p:cNvSpPr/>
              <p:nvPr/>
            </p:nvSpPr>
            <p:spPr>
              <a:xfrm>
                <a:off x="6318828" y="3125836"/>
                <a:ext cx="534819" cy="923052"/>
              </a:xfrm>
              <a:custGeom>
                <a:avLst/>
                <a:gdLst/>
                <a:ahLst/>
                <a:cxnLst/>
                <a:rect l="l" t="t" r="r" b="b"/>
                <a:pathLst>
                  <a:path w="12113" h="20906" extrusionOk="0">
                    <a:moveTo>
                      <a:pt x="12112" y="1"/>
                    </a:moveTo>
                    <a:lnTo>
                      <a:pt x="1" y="9513"/>
                    </a:lnTo>
                    <a:lnTo>
                      <a:pt x="1" y="20905"/>
                    </a:lnTo>
                    <a:lnTo>
                      <a:pt x="12112" y="13913"/>
                    </a:lnTo>
                    <a:lnTo>
                      <a:pt x="121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0"/>
              <p:cNvSpPr/>
              <p:nvPr/>
            </p:nvSpPr>
            <p:spPr>
              <a:xfrm>
                <a:off x="5469466" y="2601305"/>
                <a:ext cx="1399943" cy="915414"/>
              </a:xfrm>
              <a:custGeom>
                <a:avLst/>
                <a:gdLst/>
                <a:ahLst/>
                <a:cxnLst/>
                <a:rect l="l" t="t" r="r" b="b"/>
                <a:pathLst>
                  <a:path w="31707" h="20733" extrusionOk="0">
                    <a:moveTo>
                      <a:pt x="12962" y="0"/>
                    </a:moveTo>
                    <a:lnTo>
                      <a:pt x="1" y="9909"/>
                    </a:lnTo>
                    <a:lnTo>
                      <a:pt x="18747" y="20732"/>
                    </a:lnTo>
                    <a:lnTo>
                      <a:pt x="31707" y="10822"/>
                    </a:lnTo>
                    <a:lnTo>
                      <a:pt x="12962" y="0"/>
                    </a:lnTo>
                    <a:close/>
                  </a:path>
                </a:pathLst>
              </a:custGeom>
              <a:solidFill>
                <a:srgbClr val="D6E0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0"/>
              <p:cNvSpPr/>
              <p:nvPr/>
            </p:nvSpPr>
            <p:spPr>
              <a:xfrm>
                <a:off x="5469466" y="3038768"/>
                <a:ext cx="834924" cy="525238"/>
              </a:xfrm>
              <a:custGeom>
                <a:avLst/>
                <a:gdLst/>
                <a:ahLst/>
                <a:cxnLst/>
                <a:rect l="l" t="t" r="r" b="b"/>
                <a:pathLst>
                  <a:path w="18910" h="11896" extrusionOk="0">
                    <a:moveTo>
                      <a:pt x="1" y="1"/>
                    </a:moveTo>
                    <a:lnTo>
                      <a:pt x="164" y="1072"/>
                    </a:lnTo>
                    <a:lnTo>
                      <a:pt x="18910" y="11895"/>
                    </a:lnTo>
                    <a:lnTo>
                      <a:pt x="18747" y="10824"/>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0"/>
              <p:cNvSpPr/>
              <p:nvPr/>
            </p:nvSpPr>
            <p:spPr>
              <a:xfrm>
                <a:off x="6297149" y="3079123"/>
                <a:ext cx="579546" cy="484883"/>
              </a:xfrm>
              <a:custGeom>
                <a:avLst/>
                <a:gdLst/>
                <a:ahLst/>
                <a:cxnLst/>
                <a:rect l="l" t="t" r="r" b="b"/>
                <a:pathLst>
                  <a:path w="13126" h="10982" extrusionOk="0">
                    <a:moveTo>
                      <a:pt x="12961" y="0"/>
                    </a:moveTo>
                    <a:lnTo>
                      <a:pt x="1" y="9910"/>
                    </a:lnTo>
                    <a:lnTo>
                      <a:pt x="164" y="10981"/>
                    </a:lnTo>
                    <a:lnTo>
                      <a:pt x="13125" y="1072"/>
                    </a:lnTo>
                    <a:lnTo>
                      <a:pt x="129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0"/>
              <p:cNvSpPr/>
              <p:nvPr/>
            </p:nvSpPr>
            <p:spPr>
              <a:xfrm>
                <a:off x="5468141" y="2592651"/>
                <a:ext cx="1399987" cy="915414"/>
              </a:xfrm>
              <a:custGeom>
                <a:avLst/>
                <a:gdLst/>
                <a:ahLst/>
                <a:cxnLst/>
                <a:rect l="l" t="t" r="r" b="b"/>
                <a:pathLst>
                  <a:path w="31708" h="20733" extrusionOk="0">
                    <a:moveTo>
                      <a:pt x="12962" y="0"/>
                    </a:moveTo>
                    <a:lnTo>
                      <a:pt x="1" y="9909"/>
                    </a:lnTo>
                    <a:lnTo>
                      <a:pt x="18746" y="20732"/>
                    </a:lnTo>
                    <a:lnTo>
                      <a:pt x="31707" y="10822"/>
                    </a:lnTo>
                    <a:lnTo>
                      <a:pt x="129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0"/>
              <p:cNvSpPr/>
              <p:nvPr/>
            </p:nvSpPr>
            <p:spPr>
              <a:xfrm>
                <a:off x="5463417" y="2585851"/>
                <a:ext cx="582195" cy="450311"/>
              </a:xfrm>
              <a:custGeom>
                <a:avLst/>
                <a:gdLst/>
                <a:ahLst/>
                <a:cxnLst/>
                <a:rect l="l" t="t" r="r" b="b"/>
                <a:pathLst>
                  <a:path w="13186" h="10199" extrusionOk="0">
                    <a:moveTo>
                      <a:pt x="12963" y="0"/>
                    </a:moveTo>
                    <a:lnTo>
                      <a:pt x="0" y="9908"/>
                    </a:lnTo>
                    <a:lnTo>
                      <a:pt x="223" y="10198"/>
                    </a:lnTo>
                    <a:lnTo>
                      <a:pt x="13185" y="292"/>
                    </a:lnTo>
                    <a:lnTo>
                      <a:pt x="129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5566866" y="2645546"/>
                <a:ext cx="582195" cy="450311"/>
              </a:xfrm>
              <a:custGeom>
                <a:avLst/>
                <a:gdLst/>
                <a:ahLst/>
                <a:cxnLst/>
                <a:rect l="l" t="t" r="r" b="b"/>
                <a:pathLst>
                  <a:path w="13186" h="10199" extrusionOk="0">
                    <a:moveTo>
                      <a:pt x="12963" y="1"/>
                    </a:moveTo>
                    <a:lnTo>
                      <a:pt x="0" y="9908"/>
                    </a:lnTo>
                    <a:lnTo>
                      <a:pt x="223" y="10199"/>
                    </a:lnTo>
                    <a:lnTo>
                      <a:pt x="13186" y="292"/>
                    </a:lnTo>
                    <a:lnTo>
                      <a:pt x="129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5669786" y="2706388"/>
                <a:ext cx="582283" cy="450223"/>
              </a:xfrm>
              <a:custGeom>
                <a:avLst/>
                <a:gdLst/>
                <a:ahLst/>
                <a:cxnLst/>
                <a:rect l="l" t="t" r="r" b="b"/>
                <a:pathLst>
                  <a:path w="13188" h="10197" extrusionOk="0">
                    <a:moveTo>
                      <a:pt x="12964" y="1"/>
                    </a:moveTo>
                    <a:lnTo>
                      <a:pt x="1" y="9905"/>
                    </a:lnTo>
                    <a:lnTo>
                      <a:pt x="223" y="10196"/>
                    </a:lnTo>
                    <a:lnTo>
                      <a:pt x="13187" y="291"/>
                    </a:lnTo>
                    <a:lnTo>
                      <a:pt x="129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5773765" y="2765022"/>
                <a:ext cx="582239" cy="450311"/>
              </a:xfrm>
              <a:custGeom>
                <a:avLst/>
                <a:gdLst/>
                <a:ahLst/>
                <a:cxnLst/>
                <a:rect l="l" t="t" r="r" b="b"/>
                <a:pathLst>
                  <a:path w="13187" h="10199" extrusionOk="0">
                    <a:moveTo>
                      <a:pt x="12963" y="1"/>
                    </a:moveTo>
                    <a:lnTo>
                      <a:pt x="1" y="9907"/>
                    </a:lnTo>
                    <a:lnTo>
                      <a:pt x="224" y="10199"/>
                    </a:lnTo>
                    <a:lnTo>
                      <a:pt x="13186" y="291"/>
                    </a:lnTo>
                    <a:lnTo>
                      <a:pt x="129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5877258" y="2824761"/>
                <a:ext cx="582195" cy="450311"/>
              </a:xfrm>
              <a:custGeom>
                <a:avLst/>
                <a:gdLst/>
                <a:ahLst/>
                <a:cxnLst/>
                <a:rect l="l" t="t" r="r" b="b"/>
                <a:pathLst>
                  <a:path w="13186" h="10199" extrusionOk="0">
                    <a:moveTo>
                      <a:pt x="12962" y="0"/>
                    </a:moveTo>
                    <a:lnTo>
                      <a:pt x="0" y="9906"/>
                    </a:lnTo>
                    <a:lnTo>
                      <a:pt x="223" y="10198"/>
                    </a:lnTo>
                    <a:lnTo>
                      <a:pt x="13185" y="291"/>
                    </a:lnTo>
                    <a:lnTo>
                      <a:pt x="129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5980708" y="2884455"/>
                <a:ext cx="582195" cy="450311"/>
              </a:xfrm>
              <a:custGeom>
                <a:avLst/>
                <a:gdLst/>
                <a:ahLst/>
                <a:cxnLst/>
                <a:rect l="l" t="t" r="r" b="b"/>
                <a:pathLst>
                  <a:path w="13186" h="10199" extrusionOk="0">
                    <a:moveTo>
                      <a:pt x="12963" y="1"/>
                    </a:moveTo>
                    <a:lnTo>
                      <a:pt x="0" y="9908"/>
                    </a:lnTo>
                    <a:lnTo>
                      <a:pt x="223" y="10199"/>
                    </a:lnTo>
                    <a:lnTo>
                      <a:pt x="13185" y="293"/>
                    </a:lnTo>
                    <a:lnTo>
                      <a:pt x="129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6084157" y="2944193"/>
                <a:ext cx="582195" cy="450311"/>
              </a:xfrm>
              <a:custGeom>
                <a:avLst/>
                <a:gdLst/>
                <a:ahLst/>
                <a:cxnLst/>
                <a:rect l="l" t="t" r="r" b="b"/>
                <a:pathLst>
                  <a:path w="13186" h="10199" extrusionOk="0">
                    <a:moveTo>
                      <a:pt x="12963" y="0"/>
                    </a:moveTo>
                    <a:lnTo>
                      <a:pt x="0" y="9908"/>
                    </a:lnTo>
                    <a:lnTo>
                      <a:pt x="223" y="10198"/>
                    </a:lnTo>
                    <a:lnTo>
                      <a:pt x="13186" y="292"/>
                    </a:lnTo>
                    <a:lnTo>
                      <a:pt x="129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6187606" y="3003887"/>
                <a:ext cx="582195" cy="450311"/>
              </a:xfrm>
              <a:custGeom>
                <a:avLst/>
                <a:gdLst/>
                <a:ahLst/>
                <a:cxnLst/>
                <a:rect l="l" t="t" r="r" b="b"/>
                <a:pathLst>
                  <a:path w="13186" h="10199" extrusionOk="0">
                    <a:moveTo>
                      <a:pt x="12963" y="1"/>
                    </a:moveTo>
                    <a:lnTo>
                      <a:pt x="1" y="9908"/>
                    </a:lnTo>
                    <a:lnTo>
                      <a:pt x="224" y="10199"/>
                    </a:lnTo>
                    <a:lnTo>
                      <a:pt x="13186" y="292"/>
                    </a:lnTo>
                    <a:lnTo>
                      <a:pt x="129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6290570" y="3064862"/>
                <a:ext cx="582239" cy="450179"/>
              </a:xfrm>
              <a:custGeom>
                <a:avLst/>
                <a:gdLst/>
                <a:ahLst/>
                <a:cxnLst/>
                <a:rect l="l" t="t" r="r" b="b"/>
                <a:pathLst>
                  <a:path w="13187" h="10196" extrusionOk="0">
                    <a:moveTo>
                      <a:pt x="12964" y="0"/>
                    </a:moveTo>
                    <a:lnTo>
                      <a:pt x="0" y="9904"/>
                    </a:lnTo>
                    <a:lnTo>
                      <a:pt x="222" y="10196"/>
                    </a:lnTo>
                    <a:lnTo>
                      <a:pt x="13187" y="291"/>
                    </a:lnTo>
                    <a:lnTo>
                      <a:pt x="129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0"/>
              <p:cNvSpPr/>
              <p:nvPr/>
            </p:nvSpPr>
            <p:spPr>
              <a:xfrm>
                <a:off x="5468141" y="3030114"/>
                <a:ext cx="834924" cy="525194"/>
              </a:xfrm>
              <a:custGeom>
                <a:avLst/>
                <a:gdLst/>
                <a:ahLst/>
                <a:cxnLst/>
                <a:rect l="l" t="t" r="r" b="b"/>
                <a:pathLst>
                  <a:path w="18910" h="11895" extrusionOk="0">
                    <a:moveTo>
                      <a:pt x="1" y="1"/>
                    </a:moveTo>
                    <a:lnTo>
                      <a:pt x="164" y="1072"/>
                    </a:lnTo>
                    <a:lnTo>
                      <a:pt x="18910" y="11894"/>
                    </a:lnTo>
                    <a:lnTo>
                      <a:pt x="18746" y="1082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6295824" y="3070469"/>
                <a:ext cx="579502" cy="484839"/>
              </a:xfrm>
              <a:custGeom>
                <a:avLst/>
                <a:gdLst/>
                <a:ahLst/>
                <a:cxnLst/>
                <a:rect l="l" t="t" r="r" b="b"/>
                <a:pathLst>
                  <a:path w="13125" h="10981" extrusionOk="0">
                    <a:moveTo>
                      <a:pt x="12961" y="0"/>
                    </a:moveTo>
                    <a:lnTo>
                      <a:pt x="0" y="9910"/>
                    </a:lnTo>
                    <a:lnTo>
                      <a:pt x="164" y="10980"/>
                    </a:lnTo>
                    <a:lnTo>
                      <a:pt x="13125" y="1072"/>
                    </a:lnTo>
                    <a:lnTo>
                      <a:pt x="129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6370795" y="3764282"/>
                <a:ext cx="424217" cy="254627"/>
              </a:xfrm>
              <a:custGeom>
                <a:avLst/>
                <a:gdLst/>
                <a:ahLst/>
                <a:cxnLst/>
                <a:rect l="l" t="t" r="r" b="b"/>
                <a:pathLst>
                  <a:path w="9608" h="5767" extrusionOk="0">
                    <a:moveTo>
                      <a:pt x="9608" y="0"/>
                    </a:moveTo>
                    <a:lnTo>
                      <a:pt x="0" y="5547"/>
                    </a:lnTo>
                    <a:lnTo>
                      <a:pt x="0" y="5766"/>
                    </a:lnTo>
                    <a:lnTo>
                      <a:pt x="9608" y="220"/>
                    </a:lnTo>
                    <a:lnTo>
                      <a:pt x="9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0"/>
              <p:cNvSpPr/>
              <p:nvPr/>
            </p:nvSpPr>
            <p:spPr>
              <a:xfrm>
                <a:off x="6370795" y="3362935"/>
                <a:ext cx="424217" cy="254583"/>
              </a:xfrm>
              <a:custGeom>
                <a:avLst/>
                <a:gdLst/>
                <a:ahLst/>
                <a:cxnLst/>
                <a:rect l="l" t="t" r="r" b="b"/>
                <a:pathLst>
                  <a:path w="9608" h="5766" extrusionOk="0">
                    <a:moveTo>
                      <a:pt x="9608" y="0"/>
                    </a:moveTo>
                    <a:lnTo>
                      <a:pt x="0" y="5546"/>
                    </a:lnTo>
                    <a:lnTo>
                      <a:pt x="0" y="5766"/>
                    </a:lnTo>
                    <a:lnTo>
                      <a:pt x="9608" y="219"/>
                    </a:lnTo>
                    <a:lnTo>
                      <a:pt x="9608" y="0"/>
                    </a:lnTo>
                    <a:close/>
                  </a:path>
                </a:pathLst>
              </a:custGeom>
              <a:solidFill>
                <a:srgbClr val="A7BE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6370795" y="3372605"/>
                <a:ext cx="424217" cy="636591"/>
              </a:xfrm>
              <a:custGeom>
                <a:avLst/>
                <a:gdLst/>
                <a:ahLst/>
                <a:cxnLst/>
                <a:rect l="l" t="t" r="r" b="b"/>
                <a:pathLst>
                  <a:path w="9608" h="14418" extrusionOk="0">
                    <a:moveTo>
                      <a:pt x="9608" y="0"/>
                    </a:moveTo>
                    <a:lnTo>
                      <a:pt x="0" y="5547"/>
                    </a:lnTo>
                    <a:lnTo>
                      <a:pt x="0" y="14418"/>
                    </a:lnTo>
                    <a:lnTo>
                      <a:pt x="9608" y="8871"/>
                    </a:lnTo>
                    <a:lnTo>
                      <a:pt x="9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6794968" y="3362935"/>
                <a:ext cx="12319" cy="418168"/>
              </a:xfrm>
              <a:custGeom>
                <a:avLst/>
                <a:gdLst/>
                <a:ahLst/>
                <a:cxnLst/>
                <a:rect l="l" t="t" r="r" b="b"/>
                <a:pathLst>
                  <a:path w="279" h="9471" extrusionOk="0">
                    <a:moveTo>
                      <a:pt x="1" y="0"/>
                    </a:moveTo>
                    <a:lnTo>
                      <a:pt x="1" y="9310"/>
                    </a:lnTo>
                    <a:lnTo>
                      <a:pt x="278" y="9471"/>
                    </a:lnTo>
                    <a:lnTo>
                      <a:pt x="278" y="16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6370795" y="3773951"/>
                <a:ext cx="436492" cy="252067"/>
              </a:xfrm>
              <a:custGeom>
                <a:avLst/>
                <a:gdLst/>
                <a:ahLst/>
                <a:cxnLst/>
                <a:rect l="l" t="t" r="r" b="b"/>
                <a:pathLst>
                  <a:path w="9886" h="5709" extrusionOk="0">
                    <a:moveTo>
                      <a:pt x="9608" y="1"/>
                    </a:moveTo>
                    <a:lnTo>
                      <a:pt x="0" y="5547"/>
                    </a:lnTo>
                    <a:lnTo>
                      <a:pt x="279" y="5708"/>
                    </a:lnTo>
                    <a:lnTo>
                      <a:pt x="9885" y="162"/>
                    </a:lnTo>
                    <a:lnTo>
                      <a:pt x="96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6333045" y="3263769"/>
                <a:ext cx="511948" cy="295557"/>
              </a:xfrm>
              <a:custGeom>
                <a:avLst/>
                <a:gdLst/>
                <a:ahLst/>
                <a:cxnLst/>
                <a:rect l="l" t="t" r="r" b="b"/>
                <a:pathLst>
                  <a:path w="11595" h="6694" extrusionOk="0">
                    <a:moveTo>
                      <a:pt x="11316" y="1"/>
                    </a:moveTo>
                    <a:lnTo>
                      <a:pt x="1" y="6532"/>
                    </a:lnTo>
                    <a:lnTo>
                      <a:pt x="280" y="6693"/>
                    </a:lnTo>
                    <a:lnTo>
                      <a:pt x="11594" y="161"/>
                    </a:lnTo>
                    <a:lnTo>
                      <a:pt x="11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6333045" y="3552173"/>
                <a:ext cx="12363" cy="495568"/>
              </a:xfrm>
              <a:custGeom>
                <a:avLst/>
                <a:gdLst/>
                <a:ahLst/>
                <a:cxnLst/>
                <a:rect l="l" t="t" r="r" b="b"/>
                <a:pathLst>
                  <a:path w="280" h="11224" extrusionOk="0">
                    <a:moveTo>
                      <a:pt x="1" y="0"/>
                    </a:moveTo>
                    <a:lnTo>
                      <a:pt x="1" y="11063"/>
                    </a:lnTo>
                    <a:lnTo>
                      <a:pt x="280" y="11224"/>
                    </a:lnTo>
                    <a:lnTo>
                      <a:pt x="280" y="16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6345363" y="3270833"/>
                <a:ext cx="499630" cy="776907"/>
              </a:xfrm>
              <a:custGeom>
                <a:avLst/>
                <a:gdLst/>
                <a:ahLst/>
                <a:cxnLst/>
                <a:rect l="l" t="t" r="r" b="b"/>
                <a:pathLst>
                  <a:path w="11316" h="17596" extrusionOk="0">
                    <a:moveTo>
                      <a:pt x="10461" y="11556"/>
                    </a:moveTo>
                    <a:lnTo>
                      <a:pt x="855" y="17103"/>
                    </a:lnTo>
                    <a:lnTo>
                      <a:pt x="855" y="17103"/>
                    </a:lnTo>
                    <a:lnTo>
                      <a:pt x="855" y="17103"/>
                    </a:lnTo>
                    <a:lnTo>
                      <a:pt x="10461" y="11557"/>
                    </a:lnTo>
                    <a:lnTo>
                      <a:pt x="10461" y="11556"/>
                    </a:lnTo>
                    <a:close/>
                    <a:moveTo>
                      <a:pt x="11315" y="1"/>
                    </a:moveTo>
                    <a:lnTo>
                      <a:pt x="1" y="6533"/>
                    </a:lnTo>
                    <a:lnTo>
                      <a:pt x="1" y="17596"/>
                    </a:lnTo>
                    <a:lnTo>
                      <a:pt x="855" y="17103"/>
                    </a:lnTo>
                    <a:lnTo>
                      <a:pt x="855" y="17103"/>
                    </a:lnTo>
                    <a:lnTo>
                      <a:pt x="855" y="7794"/>
                    </a:lnTo>
                    <a:lnTo>
                      <a:pt x="10461" y="2247"/>
                    </a:lnTo>
                    <a:lnTo>
                      <a:pt x="10461" y="2466"/>
                    </a:lnTo>
                    <a:lnTo>
                      <a:pt x="10461" y="11556"/>
                    </a:lnTo>
                    <a:lnTo>
                      <a:pt x="10461" y="11556"/>
                    </a:lnTo>
                    <a:lnTo>
                      <a:pt x="11315" y="11063"/>
                    </a:lnTo>
                    <a:lnTo>
                      <a:pt x="113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6399275" y="3619461"/>
                <a:ext cx="30730" cy="53248"/>
              </a:xfrm>
              <a:custGeom>
                <a:avLst/>
                <a:gdLst/>
                <a:ahLst/>
                <a:cxnLst/>
                <a:rect l="l" t="t" r="r" b="b"/>
                <a:pathLst>
                  <a:path w="696" h="1206" extrusionOk="0">
                    <a:moveTo>
                      <a:pt x="696" y="0"/>
                    </a:moveTo>
                    <a:lnTo>
                      <a:pt x="0" y="403"/>
                    </a:lnTo>
                    <a:lnTo>
                      <a:pt x="0" y="1206"/>
                    </a:lnTo>
                    <a:lnTo>
                      <a:pt x="696" y="804"/>
                    </a:lnTo>
                    <a:lnTo>
                      <a:pt x="6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6398037" y="3603876"/>
                <a:ext cx="159567" cy="137844"/>
              </a:xfrm>
              <a:custGeom>
                <a:avLst/>
                <a:gdLst/>
                <a:ahLst/>
                <a:cxnLst/>
                <a:rect l="l" t="t" r="r" b="b"/>
                <a:pathLst>
                  <a:path w="3614" h="3122" extrusionOk="0">
                    <a:moveTo>
                      <a:pt x="3613" y="1"/>
                    </a:moveTo>
                    <a:lnTo>
                      <a:pt x="0" y="2086"/>
                    </a:lnTo>
                    <a:lnTo>
                      <a:pt x="0" y="3121"/>
                    </a:lnTo>
                    <a:lnTo>
                      <a:pt x="3613" y="1035"/>
                    </a:lnTo>
                    <a:lnTo>
                      <a:pt x="3613" y="1"/>
                    </a:lnTo>
                    <a:close/>
                  </a:path>
                </a:pathLst>
              </a:custGeom>
              <a:solidFill>
                <a:srgbClr val="D2D1CE">
                  <a:alpha val="4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6398037" y="3684895"/>
                <a:ext cx="159567" cy="137800"/>
              </a:xfrm>
              <a:custGeom>
                <a:avLst/>
                <a:gdLst/>
                <a:ahLst/>
                <a:cxnLst/>
                <a:rect l="l" t="t" r="r" b="b"/>
                <a:pathLst>
                  <a:path w="3614" h="3121" extrusionOk="0">
                    <a:moveTo>
                      <a:pt x="3613" y="0"/>
                    </a:moveTo>
                    <a:lnTo>
                      <a:pt x="0" y="2086"/>
                    </a:lnTo>
                    <a:lnTo>
                      <a:pt x="0" y="3121"/>
                    </a:lnTo>
                    <a:lnTo>
                      <a:pt x="3613" y="1034"/>
                    </a:lnTo>
                    <a:lnTo>
                      <a:pt x="3613" y="0"/>
                    </a:lnTo>
                    <a:close/>
                  </a:path>
                </a:pathLst>
              </a:custGeom>
              <a:solidFill>
                <a:srgbClr val="D2D1CE">
                  <a:alpha val="4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6398037" y="3765871"/>
                <a:ext cx="159567" cy="137844"/>
              </a:xfrm>
              <a:custGeom>
                <a:avLst/>
                <a:gdLst/>
                <a:ahLst/>
                <a:cxnLst/>
                <a:rect l="l" t="t" r="r" b="b"/>
                <a:pathLst>
                  <a:path w="3614" h="3122" extrusionOk="0">
                    <a:moveTo>
                      <a:pt x="3613" y="1"/>
                    </a:moveTo>
                    <a:lnTo>
                      <a:pt x="0" y="2086"/>
                    </a:lnTo>
                    <a:lnTo>
                      <a:pt x="0" y="3121"/>
                    </a:lnTo>
                    <a:lnTo>
                      <a:pt x="3613" y="1035"/>
                    </a:lnTo>
                    <a:lnTo>
                      <a:pt x="3613" y="1"/>
                    </a:lnTo>
                    <a:close/>
                  </a:path>
                </a:pathLst>
              </a:custGeom>
              <a:solidFill>
                <a:srgbClr val="D2D1CE">
                  <a:alpha val="4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6398037" y="3846891"/>
                <a:ext cx="159567" cy="137800"/>
              </a:xfrm>
              <a:custGeom>
                <a:avLst/>
                <a:gdLst/>
                <a:ahLst/>
                <a:cxnLst/>
                <a:rect l="l" t="t" r="r" b="b"/>
                <a:pathLst>
                  <a:path w="3614" h="3121" extrusionOk="0">
                    <a:moveTo>
                      <a:pt x="3613" y="0"/>
                    </a:moveTo>
                    <a:lnTo>
                      <a:pt x="0" y="2085"/>
                    </a:lnTo>
                    <a:lnTo>
                      <a:pt x="0" y="3120"/>
                    </a:lnTo>
                    <a:lnTo>
                      <a:pt x="3613" y="1034"/>
                    </a:lnTo>
                    <a:lnTo>
                      <a:pt x="3613" y="0"/>
                    </a:lnTo>
                    <a:close/>
                  </a:path>
                </a:pathLst>
              </a:custGeom>
              <a:solidFill>
                <a:srgbClr val="D2D1CE">
                  <a:alpha val="4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6442191" y="3594648"/>
                <a:ext cx="30818" cy="53292"/>
              </a:xfrm>
              <a:custGeom>
                <a:avLst/>
                <a:gdLst/>
                <a:ahLst/>
                <a:cxnLst/>
                <a:rect l="l" t="t" r="r" b="b"/>
                <a:pathLst>
                  <a:path w="698" h="1207" extrusionOk="0">
                    <a:moveTo>
                      <a:pt x="697" y="1"/>
                    </a:moveTo>
                    <a:lnTo>
                      <a:pt x="0" y="404"/>
                    </a:lnTo>
                    <a:lnTo>
                      <a:pt x="0" y="1206"/>
                    </a:lnTo>
                    <a:lnTo>
                      <a:pt x="697" y="805"/>
                    </a:lnTo>
                    <a:lnTo>
                      <a:pt x="6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6485151" y="3569878"/>
                <a:ext cx="30774" cy="53292"/>
              </a:xfrm>
              <a:custGeom>
                <a:avLst/>
                <a:gdLst/>
                <a:ahLst/>
                <a:cxnLst/>
                <a:rect l="l" t="t" r="r" b="b"/>
                <a:pathLst>
                  <a:path w="697" h="1207" extrusionOk="0">
                    <a:moveTo>
                      <a:pt x="696" y="1"/>
                    </a:moveTo>
                    <a:lnTo>
                      <a:pt x="1" y="402"/>
                    </a:lnTo>
                    <a:lnTo>
                      <a:pt x="1" y="1206"/>
                    </a:lnTo>
                    <a:lnTo>
                      <a:pt x="696" y="805"/>
                    </a:lnTo>
                    <a:lnTo>
                      <a:pt x="6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6528067" y="3545109"/>
                <a:ext cx="30774" cy="53248"/>
              </a:xfrm>
              <a:custGeom>
                <a:avLst/>
                <a:gdLst/>
                <a:ahLst/>
                <a:cxnLst/>
                <a:rect l="l" t="t" r="r" b="b"/>
                <a:pathLst>
                  <a:path w="697" h="1206" extrusionOk="0">
                    <a:moveTo>
                      <a:pt x="696" y="0"/>
                    </a:moveTo>
                    <a:lnTo>
                      <a:pt x="1" y="402"/>
                    </a:lnTo>
                    <a:lnTo>
                      <a:pt x="1" y="1206"/>
                    </a:lnTo>
                    <a:lnTo>
                      <a:pt x="696" y="804"/>
                    </a:lnTo>
                    <a:lnTo>
                      <a:pt x="6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6609396" y="3498174"/>
                <a:ext cx="30774" cy="53204"/>
              </a:xfrm>
              <a:custGeom>
                <a:avLst/>
                <a:gdLst/>
                <a:ahLst/>
                <a:cxnLst/>
                <a:rect l="l" t="t" r="r" b="b"/>
                <a:pathLst>
                  <a:path w="697" h="1205" extrusionOk="0">
                    <a:moveTo>
                      <a:pt x="697" y="0"/>
                    </a:moveTo>
                    <a:lnTo>
                      <a:pt x="0" y="402"/>
                    </a:lnTo>
                    <a:lnTo>
                      <a:pt x="0" y="1205"/>
                    </a:lnTo>
                    <a:lnTo>
                      <a:pt x="697" y="803"/>
                    </a:lnTo>
                    <a:lnTo>
                      <a:pt x="6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6608159" y="3482544"/>
                <a:ext cx="159567" cy="137844"/>
              </a:xfrm>
              <a:custGeom>
                <a:avLst/>
                <a:gdLst/>
                <a:ahLst/>
                <a:cxnLst/>
                <a:rect l="l" t="t" r="r" b="b"/>
                <a:pathLst>
                  <a:path w="3614" h="3122" extrusionOk="0">
                    <a:moveTo>
                      <a:pt x="3613" y="1"/>
                    </a:moveTo>
                    <a:lnTo>
                      <a:pt x="0" y="2087"/>
                    </a:lnTo>
                    <a:lnTo>
                      <a:pt x="0" y="3121"/>
                    </a:lnTo>
                    <a:lnTo>
                      <a:pt x="3613" y="1036"/>
                    </a:lnTo>
                    <a:lnTo>
                      <a:pt x="3613" y="1"/>
                    </a:lnTo>
                    <a:close/>
                  </a:path>
                </a:pathLst>
              </a:custGeom>
              <a:solidFill>
                <a:srgbClr val="D2D1CE">
                  <a:alpha val="4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6608159" y="3563564"/>
                <a:ext cx="159567" cy="137800"/>
              </a:xfrm>
              <a:custGeom>
                <a:avLst/>
                <a:gdLst/>
                <a:ahLst/>
                <a:cxnLst/>
                <a:rect l="l" t="t" r="r" b="b"/>
                <a:pathLst>
                  <a:path w="3614" h="3121" extrusionOk="0">
                    <a:moveTo>
                      <a:pt x="3613" y="0"/>
                    </a:moveTo>
                    <a:lnTo>
                      <a:pt x="0" y="2087"/>
                    </a:lnTo>
                    <a:lnTo>
                      <a:pt x="0" y="3120"/>
                    </a:lnTo>
                    <a:lnTo>
                      <a:pt x="3613" y="1035"/>
                    </a:lnTo>
                    <a:lnTo>
                      <a:pt x="3613" y="0"/>
                    </a:lnTo>
                    <a:close/>
                  </a:path>
                </a:pathLst>
              </a:custGeom>
              <a:solidFill>
                <a:srgbClr val="D2D1CE">
                  <a:alpha val="4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6608159" y="3644540"/>
                <a:ext cx="159567" cy="137800"/>
              </a:xfrm>
              <a:custGeom>
                <a:avLst/>
                <a:gdLst/>
                <a:ahLst/>
                <a:cxnLst/>
                <a:rect l="l" t="t" r="r" b="b"/>
                <a:pathLst>
                  <a:path w="3614" h="3121" extrusionOk="0">
                    <a:moveTo>
                      <a:pt x="3613" y="1"/>
                    </a:moveTo>
                    <a:lnTo>
                      <a:pt x="0" y="2087"/>
                    </a:lnTo>
                    <a:lnTo>
                      <a:pt x="0" y="3121"/>
                    </a:lnTo>
                    <a:lnTo>
                      <a:pt x="3613" y="1036"/>
                    </a:lnTo>
                    <a:lnTo>
                      <a:pt x="3613" y="1"/>
                    </a:lnTo>
                    <a:close/>
                  </a:path>
                </a:pathLst>
              </a:custGeom>
              <a:solidFill>
                <a:srgbClr val="D2D1CE">
                  <a:alpha val="4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6608159" y="3725516"/>
                <a:ext cx="159567" cy="137844"/>
              </a:xfrm>
              <a:custGeom>
                <a:avLst/>
                <a:gdLst/>
                <a:ahLst/>
                <a:cxnLst/>
                <a:rect l="l" t="t" r="r" b="b"/>
                <a:pathLst>
                  <a:path w="3614" h="3122" extrusionOk="0">
                    <a:moveTo>
                      <a:pt x="3613" y="1"/>
                    </a:moveTo>
                    <a:lnTo>
                      <a:pt x="0" y="2087"/>
                    </a:lnTo>
                    <a:lnTo>
                      <a:pt x="0" y="3121"/>
                    </a:lnTo>
                    <a:lnTo>
                      <a:pt x="3613" y="1036"/>
                    </a:lnTo>
                    <a:lnTo>
                      <a:pt x="3613" y="1"/>
                    </a:lnTo>
                    <a:close/>
                  </a:path>
                </a:pathLst>
              </a:custGeom>
              <a:solidFill>
                <a:srgbClr val="D2D1CE">
                  <a:alpha val="4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6651119" y="3473361"/>
                <a:ext cx="30730" cy="53248"/>
              </a:xfrm>
              <a:custGeom>
                <a:avLst/>
                <a:gdLst/>
                <a:ahLst/>
                <a:cxnLst/>
                <a:rect l="l" t="t" r="r" b="b"/>
                <a:pathLst>
                  <a:path w="696" h="1206" extrusionOk="0">
                    <a:moveTo>
                      <a:pt x="696" y="1"/>
                    </a:moveTo>
                    <a:lnTo>
                      <a:pt x="0" y="402"/>
                    </a:lnTo>
                    <a:lnTo>
                      <a:pt x="0" y="1205"/>
                    </a:lnTo>
                    <a:lnTo>
                      <a:pt x="696" y="804"/>
                    </a:lnTo>
                    <a:lnTo>
                      <a:pt x="6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6694035" y="3448591"/>
                <a:ext cx="30730" cy="53204"/>
              </a:xfrm>
              <a:custGeom>
                <a:avLst/>
                <a:gdLst/>
                <a:ahLst/>
                <a:cxnLst/>
                <a:rect l="l" t="t" r="r" b="b"/>
                <a:pathLst>
                  <a:path w="696" h="1205" extrusionOk="0">
                    <a:moveTo>
                      <a:pt x="696" y="1"/>
                    </a:moveTo>
                    <a:lnTo>
                      <a:pt x="0" y="402"/>
                    </a:lnTo>
                    <a:lnTo>
                      <a:pt x="0" y="1205"/>
                    </a:lnTo>
                    <a:lnTo>
                      <a:pt x="696" y="803"/>
                    </a:lnTo>
                    <a:lnTo>
                      <a:pt x="6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6736952" y="3423822"/>
                <a:ext cx="30774" cy="53204"/>
              </a:xfrm>
              <a:custGeom>
                <a:avLst/>
                <a:gdLst/>
                <a:ahLst/>
                <a:cxnLst/>
                <a:rect l="l" t="t" r="r" b="b"/>
                <a:pathLst>
                  <a:path w="697" h="1205" extrusionOk="0">
                    <a:moveTo>
                      <a:pt x="696" y="0"/>
                    </a:moveTo>
                    <a:lnTo>
                      <a:pt x="1" y="402"/>
                    </a:lnTo>
                    <a:lnTo>
                      <a:pt x="1" y="1205"/>
                    </a:lnTo>
                    <a:lnTo>
                      <a:pt x="696" y="803"/>
                    </a:lnTo>
                    <a:lnTo>
                      <a:pt x="6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6536676" y="3350396"/>
                <a:ext cx="161951" cy="101551"/>
              </a:xfrm>
              <a:custGeom>
                <a:avLst/>
                <a:gdLst/>
                <a:ahLst/>
                <a:cxnLst/>
                <a:rect l="l" t="t" r="r" b="b"/>
                <a:pathLst>
                  <a:path w="3668" h="2300" extrusionOk="0">
                    <a:moveTo>
                      <a:pt x="1429" y="1"/>
                    </a:moveTo>
                    <a:cubicBezTo>
                      <a:pt x="1416" y="1"/>
                      <a:pt x="1401" y="4"/>
                      <a:pt x="1385" y="10"/>
                    </a:cubicBezTo>
                    <a:cubicBezTo>
                      <a:pt x="1245" y="65"/>
                      <a:pt x="1000" y="206"/>
                      <a:pt x="1000" y="348"/>
                    </a:cubicBezTo>
                    <a:lnTo>
                      <a:pt x="1000" y="534"/>
                    </a:lnTo>
                    <a:cubicBezTo>
                      <a:pt x="1000" y="534"/>
                      <a:pt x="555" y="939"/>
                      <a:pt x="403" y="1151"/>
                    </a:cubicBezTo>
                    <a:cubicBezTo>
                      <a:pt x="253" y="1363"/>
                      <a:pt x="1" y="1955"/>
                      <a:pt x="1" y="1955"/>
                    </a:cubicBezTo>
                    <a:lnTo>
                      <a:pt x="1" y="1956"/>
                    </a:lnTo>
                    <a:cubicBezTo>
                      <a:pt x="397" y="2185"/>
                      <a:pt x="917" y="2299"/>
                      <a:pt x="1437" y="2299"/>
                    </a:cubicBezTo>
                    <a:cubicBezTo>
                      <a:pt x="1957" y="2299"/>
                      <a:pt x="2477" y="2185"/>
                      <a:pt x="2874" y="1956"/>
                    </a:cubicBezTo>
                    <a:cubicBezTo>
                      <a:pt x="3666" y="1498"/>
                      <a:pt x="3667" y="753"/>
                      <a:pt x="2874" y="297"/>
                    </a:cubicBezTo>
                    <a:cubicBezTo>
                      <a:pt x="2625" y="155"/>
                      <a:pt x="2312" y="118"/>
                      <a:pt x="2054" y="118"/>
                    </a:cubicBezTo>
                    <a:cubicBezTo>
                      <a:pt x="1777" y="118"/>
                      <a:pt x="1564" y="160"/>
                      <a:pt x="1564" y="160"/>
                    </a:cubicBezTo>
                    <a:cubicBezTo>
                      <a:pt x="1564" y="160"/>
                      <a:pt x="1533" y="1"/>
                      <a:pt x="1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7343166" y="2941411"/>
                <a:ext cx="129897" cy="512831"/>
              </a:xfrm>
              <a:custGeom>
                <a:avLst/>
                <a:gdLst/>
                <a:ahLst/>
                <a:cxnLst/>
                <a:rect l="l" t="t" r="r" b="b"/>
                <a:pathLst>
                  <a:path w="2942" h="11615" extrusionOk="0">
                    <a:moveTo>
                      <a:pt x="2941" y="0"/>
                    </a:moveTo>
                    <a:lnTo>
                      <a:pt x="1" y="1698"/>
                    </a:lnTo>
                    <a:lnTo>
                      <a:pt x="1" y="11615"/>
                    </a:lnTo>
                    <a:lnTo>
                      <a:pt x="2941" y="9917"/>
                    </a:lnTo>
                    <a:lnTo>
                      <a:pt x="2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7343166" y="3303771"/>
                <a:ext cx="129897" cy="149898"/>
              </a:xfrm>
              <a:custGeom>
                <a:avLst/>
                <a:gdLst/>
                <a:ahLst/>
                <a:cxnLst/>
                <a:rect l="l" t="t" r="r" b="b"/>
                <a:pathLst>
                  <a:path w="2942" h="3395" extrusionOk="0">
                    <a:moveTo>
                      <a:pt x="1" y="0"/>
                    </a:moveTo>
                    <a:lnTo>
                      <a:pt x="1" y="3395"/>
                    </a:lnTo>
                    <a:lnTo>
                      <a:pt x="2941" y="169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7327668" y="2919556"/>
                <a:ext cx="160892" cy="92897"/>
              </a:xfrm>
              <a:custGeom>
                <a:avLst/>
                <a:gdLst/>
                <a:ahLst/>
                <a:cxnLst/>
                <a:rect l="l" t="t" r="r" b="b"/>
                <a:pathLst>
                  <a:path w="3644" h="2104" extrusionOk="0">
                    <a:moveTo>
                      <a:pt x="3499" y="0"/>
                    </a:moveTo>
                    <a:lnTo>
                      <a:pt x="0" y="2019"/>
                    </a:lnTo>
                    <a:lnTo>
                      <a:pt x="146" y="2103"/>
                    </a:lnTo>
                    <a:lnTo>
                      <a:pt x="3644" y="84"/>
                    </a:lnTo>
                    <a:lnTo>
                      <a:pt x="34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7327668" y="3008700"/>
                <a:ext cx="6490" cy="29803"/>
              </a:xfrm>
              <a:custGeom>
                <a:avLst/>
                <a:gdLst/>
                <a:ahLst/>
                <a:cxnLst/>
                <a:rect l="l" t="t" r="r" b="b"/>
                <a:pathLst>
                  <a:path w="147" h="675" extrusionOk="0">
                    <a:moveTo>
                      <a:pt x="0" y="0"/>
                    </a:moveTo>
                    <a:lnTo>
                      <a:pt x="0" y="591"/>
                    </a:lnTo>
                    <a:lnTo>
                      <a:pt x="146" y="675"/>
                    </a:lnTo>
                    <a:lnTo>
                      <a:pt x="146" y="8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7334114" y="2923265"/>
                <a:ext cx="154445" cy="115238"/>
              </a:xfrm>
              <a:custGeom>
                <a:avLst/>
                <a:gdLst/>
                <a:ahLst/>
                <a:cxnLst/>
                <a:rect l="l" t="t" r="r" b="b"/>
                <a:pathLst>
                  <a:path w="3498" h="2610" extrusionOk="0">
                    <a:moveTo>
                      <a:pt x="3498" y="0"/>
                    </a:moveTo>
                    <a:lnTo>
                      <a:pt x="0" y="2019"/>
                    </a:lnTo>
                    <a:lnTo>
                      <a:pt x="0" y="2610"/>
                    </a:lnTo>
                    <a:lnTo>
                      <a:pt x="3498" y="591"/>
                    </a:lnTo>
                    <a:lnTo>
                      <a:pt x="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8092654" y="2334889"/>
                <a:ext cx="47817" cy="101904"/>
              </a:xfrm>
              <a:custGeom>
                <a:avLst/>
                <a:gdLst/>
                <a:ahLst/>
                <a:cxnLst/>
                <a:rect l="l" t="t" r="r" b="b"/>
                <a:pathLst>
                  <a:path w="1083" h="2308" extrusionOk="0">
                    <a:moveTo>
                      <a:pt x="1083" y="0"/>
                    </a:moveTo>
                    <a:lnTo>
                      <a:pt x="0" y="626"/>
                    </a:lnTo>
                    <a:lnTo>
                      <a:pt x="0" y="2307"/>
                    </a:lnTo>
                    <a:lnTo>
                      <a:pt x="1083" y="1682"/>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8038876" y="2365884"/>
                <a:ext cx="47861" cy="101948"/>
              </a:xfrm>
              <a:custGeom>
                <a:avLst/>
                <a:gdLst/>
                <a:ahLst/>
                <a:cxnLst/>
                <a:rect l="l" t="t" r="r" b="b"/>
                <a:pathLst>
                  <a:path w="1084" h="2309" extrusionOk="0">
                    <a:moveTo>
                      <a:pt x="1084" y="1"/>
                    </a:moveTo>
                    <a:lnTo>
                      <a:pt x="1" y="626"/>
                    </a:lnTo>
                    <a:lnTo>
                      <a:pt x="1" y="2309"/>
                    </a:lnTo>
                    <a:lnTo>
                      <a:pt x="1084" y="1683"/>
                    </a:lnTo>
                    <a:lnTo>
                      <a:pt x="1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8092654" y="2415953"/>
                <a:ext cx="47817" cy="101948"/>
              </a:xfrm>
              <a:custGeom>
                <a:avLst/>
                <a:gdLst/>
                <a:ahLst/>
                <a:cxnLst/>
                <a:rect l="l" t="t" r="r" b="b"/>
                <a:pathLst>
                  <a:path w="1083" h="2309" extrusionOk="0">
                    <a:moveTo>
                      <a:pt x="1083" y="1"/>
                    </a:moveTo>
                    <a:lnTo>
                      <a:pt x="0" y="626"/>
                    </a:lnTo>
                    <a:lnTo>
                      <a:pt x="0" y="2309"/>
                    </a:lnTo>
                    <a:lnTo>
                      <a:pt x="1083" y="1684"/>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8092654" y="2497105"/>
                <a:ext cx="47817" cy="101948"/>
              </a:xfrm>
              <a:custGeom>
                <a:avLst/>
                <a:gdLst/>
                <a:ahLst/>
                <a:cxnLst/>
                <a:rect l="l" t="t" r="r" b="b"/>
                <a:pathLst>
                  <a:path w="1083" h="2309" extrusionOk="0">
                    <a:moveTo>
                      <a:pt x="1083" y="1"/>
                    </a:moveTo>
                    <a:lnTo>
                      <a:pt x="0" y="626"/>
                    </a:lnTo>
                    <a:lnTo>
                      <a:pt x="0"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8038876" y="2528144"/>
                <a:ext cx="47861" cy="101948"/>
              </a:xfrm>
              <a:custGeom>
                <a:avLst/>
                <a:gdLst/>
                <a:ahLst/>
                <a:cxnLst/>
                <a:rect l="l" t="t" r="r" b="b"/>
                <a:pathLst>
                  <a:path w="1084" h="2309" extrusionOk="0">
                    <a:moveTo>
                      <a:pt x="1084" y="0"/>
                    </a:moveTo>
                    <a:lnTo>
                      <a:pt x="1" y="626"/>
                    </a:lnTo>
                    <a:lnTo>
                      <a:pt x="1" y="2308"/>
                    </a:lnTo>
                    <a:lnTo>
                      <a:pt x="1084" y="1683"/>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92654" y="2578257"/>
                <a:ext cx="47817" cy="101904"/>
              </a:xfrm>
              <a:custGeom>
                <a:avLst/>
                <a:gdLst/>
                <a:ahLst/>
                <a:cxnLst/>
                <a:rect l="l" t="t" r="r" b="b"/>
                <a:pathLst>
                  <a:path w="1083" h="2308" extrusionOk="0">
                    <a:moveTo>
                      <a:pt x="1083" y="1"/>
                    </a:moveTo>
                    <a:lnTo>
                      <a:pt x="0" y="626"/>
                    </a:lnTo>
                    <a:lnTo>
                      <a:pt x="0" y="2308"/>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038876" y="2447036"/>
                <a:ext cx="47861" cy="101904"/>
              </a:xfrm>
              <a:custGeom>
                <a:avLst/>
                <a:gdLst/>
                <a:ahLst/>
                <a:cxnLst/>
                <a:rect l="l" t="t" r="r" b="b"/>
                <a:pathLst>
                  <a:path w="1084" h="2308" extrusionOk="0">
                    <a:moveTo>
                      <a:pt x="1084" y="0"/>
                    </a:moveTo>
                    <a:lnTo>
                      <a:pt x="1" y="625"/>
                    </a:lnTo>
                    <a:lnTo>
                      <a:pt x="1" y="2307"/>
                    </a:lnTo>
                    <a:lnTo>
                      <a:pt x="1084" y="1682"/>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038876" y="2609296"/>
                <a:ext cx="47861" cy="101948"/>
              </a:xfrm>
              <a:custGeom>
                <a:avLst/>
                <a:gdLst/>
                <a:ahLst/>
                <a:cxnLst/>
                <a:rect l="l" t="t" r="r" b="b"/>
                <a:pathLst>
                  <a:path w="1084" h="2309" extrusionOk="0">
                    <a:moveTo>
                      <a:pt x="1084" y="0"/>
                    </a:moveTo>
                    <a:lnTo>
                      <a:pt x="1" y="626"/>
                    </a:lnTo>
                    <a:lnTo>
                      <a:pt x="1" y="2308"/>
                    </a:lnTo>
                    <a:lnTo>
                      <a:pt x="1084" y="1683"/>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140427" y="2578257"/>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092654" y="2652566"/>
                <a:ext cx="51084" cy="29450"/>
              </a:xfrm>
              <a:custGeom>
                <a:avLst/>
                <a:gdLst/>
                <a:ahLst/>
                <a:cxnLst/>
                <a:rect l="l" t="t" r="r" b="b"/>
                <a:pathLst>
                  <a:path w="1157" h="667" extrusionOk="0">
                    <a:moveTo>
                      <a:pt x="1083" y="0"/>
                    </a:moveTo>
                    <a:lnTo>
                      <a:pt x="0" y="625"/>
                    </a:lnTo>
                    <a:lnTo>
                      <a:pt x="74" y="667"/>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8086694" y="2365884"/>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8038876" y="2440192"/>
                <a:ext cx="51129" cy="29494"/>
              </a:xfrm>
              <a:custGeom>
                <a:avLst/>
                <a:gdLst/>
                <a:ahLst/>
                <a:cxnLst/>
                <a:rect l="l" t="t" r="r" b="b"/>
                <a:pathLst>
                  <a:path w="1158" h="668" extrusionOk="0">
                    <a:moveTo>
                      <a:pt x="1084" y="0"/>
                    </a:moveTo>
                    <a:lnTo>
                      <a:pt x="1" y="626"/>
                    </a:lnTo>
                    <a:lnTo>
                      <a:pt x="73" y="668"/>
                    </a:lnTo>
                    <a:lnTo>
                      <a:pt x="1157" y="42"/>
                    </a:lnTo>
                    <a:lnTo>
                      <a:pt x="10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8086694" y="2447036"/>
                <a:ext cx="3311" cy="76163"/>
              </a:xfrm>
              <a:custGeom>
                <a:avLst/>
                <a:gdLst/>
                <a:ahLst/>
                <a:cxnLst/>
                <a:rect l="l" t="t" r="r" b="b"/>
                <a:pathLst>
                  <a:path w="75" h="1725"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8038876" y="2521300"/>
                <a:ext cx="51129" cy="29494"/>
              </a:xfrm>
              <a:custGeom>
                <a:avLst/>
                <a:gdLst/>
                <a:ahLst/>
                <a:cxnLst/>
                <a:rect l="l" t="t" r="r" b="b"/>
                <a:pathLst>
                  <a:path w="1158" h="668" extrusionOk="0">
                    <a:moveTo>
                      <a:pt x="1084" y="0"/>
                    </a:moveTo>
                    <a:lnTo>
                      <a:pt x="1" y="625"/>
                    </a:lnTo>
                    <a:lnTo>
                      <a:pt x="73" y="668"/>
                    </a:lnTo>
                    <a:lnTo>
                      <a:pt x="1157" y="42"/>
                    </a:lnTo>
                    <a:lnTo>
                      <a:pt x="10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8086694" y="2528144"/>
                <a:ext cx="3311" cy="76163"/>
              </a:xfrm>
              <a:custGeom>
                <a:avLst/>
                <a:gdLst/>
                <a:ahLst/>
                <a:cxnLst/>
                <a:rect l="l" t="t" r="r" b="b"/>
                <a:pathLst>
                  <a:path w="75" h="1725"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8038876" y="2602409"/>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8086694" y="2609296"/>
                <a:ext cx="3311" cy="76163"/>
              </a:xfrm>
              <a:custGeom>
                <a:avLst/>
                <a:gdLst/>
                <a:ahLst/>
                <a:cxnLst/>
                <a:rect l="l" t="t" r="r" b="b"/>
                <a:pathLst>
                  <a:path w="75" h="1725"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038876" y="2683561"/>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140427" y="2497105"/>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092654" y="2571413"/>
                <a:ext cx="51084" cy="29494"/>
              </a:xfrm>
              <a:custGeom>
                <a:avLst/>
                <a:gdLst/>
                <a:ahLst/>
                <a:cxnLst/>
                <a:rect l="l" t="t" r="r" b="b"/>
                <a:pathLst>
                  <a:path w="1157" h="668" extrusionOk="0">
                    <a:moveTo>
                      <a:pt x="1083" y="0"/>
                    </a:moveTo>
                    <a:lnTo>
                      <a:pt x="0" y="626"/>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8140427" y="2415953"/>
                <a:ext cx="3311" cy="76207"/>
              </a:xfrm>
              <a:custGeom>
                <a:avLst/>
                <a:gdLst/>
                <a:ahLst/>
                <a:cxnLst/>
                <a:rect l="l" t="t" r="r" b="b"/>
                <a:pathLst>
                  <a:path w="75" h="1726" extrusionOk="0">
                    <a:moveTo>
                      <a:pt x="1" y="1"/>
                    </a:moveTo>
                    <a:lnTo>
                      <a:pt x="1" y="1684"/>
                    </a:lnTo>
                    <a:lnTo>
                      <a:pt x="74" y="1726"/>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8092654" y="2490261"/>
                <a:ext cx="51084" cy="29494"/>
              </a:xfrm>
              <a:custGeom>
                <a:avLst/>
                <a:gdLst/>
                <a:ahLst/>
                <a:cxnLst/>
                <a:rect l="l" t="t" r="r" b="b"/>
                <a:pathLst>
                  <a:path w="1157" h="668" extrusionOk="0">
                    <a:moveTo>
                      <a:pt x="1083" y="1"/>
                    </a:moveTo>
                    <a:lnTo>
                      <a:pt x="0" y="626"/>
                    </a:lnTo>
                    <a:lnTo>
                      <a:pt x="74"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8140427" y="2334889"/>
                <a:ext cx="3311" cy="76119"/>
              </a:xfrm>
              <a:custGeom>
                <a:avLst/>
                <a:gdLst/>
                <a:ahLst/>
                <a:cxnLst/>
                <a:rect l="l" t="t" r="r" b="b"/>
                <a:pathLst>
                  <a:path w="75" h="1724"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8092654" y="2409109"/>
                <a:ext cx="51084" cy="29538"/>
              </a:xfrm>
              <a:custGeom>
                <a:avLst/>
                <a:gdLst/>
                <a:ahLst/>
                <a:cxnLst/>
                <a:rect l="l" t="t" r="r" b="b"/>
                <a:pathLst>
                  <a:path w="1157" h="669" extrusionOk="0">
                    <a:moveTo>
                      <a:pt x="1083" y="1"/>
                    </a:moveTo>
                    <a:lnTo>
                      <a:pt x="0" y="626"/>
                    </a:lnTo>
                    <a:lnTo>
                      <a:pt x="74"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8032960" y="2324557"/>
                <a:ext cx="116651" cy="67377"/>
              </a:xfrm>
              <a:custGeom>
                <a:avLst/>
                <a:gdLst/>
                <a:ahLst/>
                <a:cxnLst/>
                <a:rect l="l" t="t" r="r" b="b"/>
                <a:pathLst>
                  <a:path w="2642" h="1526" extrusionOk="0">
                    <a:moveTo>
                      <a:pt x="2569" y="1"/>
                    </a:moveTo>
                    <a:lnTo>
                      <a:pt x="1" y="1484"/>
                    </a:lnTo>
                    <a:lnTo>
                      <a:pt x="73" y="1526"/>
                    </a:lnTo>
                    <a:lnTo>
                      <a:pt x="2641" y="43"/>
                    </a:lnTo>
                    <a:lnTo>
                      <a:pt x="256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8032960" y="2390035"/>
                <a:ext cx="3267" cy="333307"/>
              </a:xfrm>
              <a:custGeom>
                <a:avLst/>
                <a:gdLst/>
                <a:ahLst/>
                <a:cxnLst/>
                <a:rect l="l" t="t" r="r" b="b"/>
                <a:pathLst>
                  <a:path w="74" h="7549" extrusionOk="0">
                    <a:moveTo>
                      <a:pt x="1" y="1"/>
                    </a:moveTo>
                    <a:lnTo>
                      <a:pt x="1" y="7507"/>
                    </a:lnTo>
                    <a:lnTo>
                      <a:pt x="73" y="7549"/>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8036183" y="2326411"/>
                <a:ext cx="113428" cy="396931"/>
              </a:xfrm>
              <a:custGeom>
                <a:avLst/>
                <a:gdLst/>
                <a:ahLst/>
                <a:cxnLst/>
                <a:rect l="l" t="t" r="r" b="b"/>
                <a:pathLst>
                  <a:path w="2569" h="8990" extrusionOk="0">
                    <a:moveTo>
                      <a:pt x="2435" y="234"/>
                    </a:moveTo>
                    <a:lnTo>
                      <a:pt x="2435" y="1916"/>
                    </a:lnTo>
                    <a:lnTo>
                      <a:pt x="1353" y="2541"/>
                    </a:lnTo>
                    <a:lnTo>
                      <a:pt x="1353" y="858"/>
                    </a:lnTo>
                    <a:lnTo>
                      <a:pt x="2435" y="234"/>
                    </a:lnTo>
                    <a:close/>
                    <a:moveTo>
                      <a:pt x="1218" y="937"/>
                    </a:moveTo>
                    <a:lnTo>
                      <a:pt x="1218" y="2619"/>
                    </a:lnTo>
                    <a:lnTo>
                      <a:pt x="134" y="3245"/>
                    </a:lnTo>
                    <a:lnTo>
                      <a:pt x="134" y="1562"/>
                    </a:lnTo>
                    <a:lnTo>
                      <a:pt x="1218" y="937"/>
                    </a:lnTo>
                    <a:close/>
                    <a:moveTo>
                      <a:pt x="2435" y="2071"/>
                    </a:moveTo>
                    <a:lnTo>
                      <a:pt x="2435" y="3754"/>
                    </a:lnTo>
                    <a:lnTo>
                      <a:pt x="1353" y="4379"/>
                    </a:lnTo>
                    <a:lnTo>
                      <a:pt x="1353" y="2696"/>
                    </a:lnTo>
                    <a:lnTo>
                      <a:pt x="2435" y="2071"/>
                    </a:lnTo>
                    <a:close/>
                    <a:moveTo>
                      <a:pt x="1218" y="2774"/>
                    </a:moveTo>
                    <a:lnTo>
                      <a:pt x="1218" y="4456"/>
                    </a:lnTo>
                    <a:lnTo>
                      <a:pt x="134" y="5082"/>
                    </a:lnTo>
                    <a:lnTo>
                      <a:pt x="134" y="3399"/>
                    </a:lnTo>
                    <a:lnTo>
                      <a:pt x="1218" y="2774"/>
                    </a:lnTo>
                    <a:close/>
                    <a:moveTo>
                      <a:pt x="2435" y="3909"/>
                    </a:moveTo>
                    <a:lnTo>
                      <a:pt x="2435" y="5591"/>
                    </a:lnTo>
                    <a:lnTo>
                      <a:pt x="1353" y="6217"/>
                    </a:lnTo>
                    <a:lnTo>
                      <a:pt x="1353" y="4534"/>
                    </a:lnTo>
                    <a:lnTo>
                      <a:pt x="2435" y="3909"/>
                    </a:lnTo>
                    <a:close/>
                    <a:moveTo>
                      <a:pt x="1218" y="4611"/>
                    </a:moveTo>
                    <a:lnTo>
                      <a:pt x="1218" y="6294"/>
                    </a:lnTo>
                    <a:lnTo>
                      <a:pt x="134" y="6919"/>
                    </a:lnTo>
                    <a:lnTo>
                      <a:pt x="134" y="5237"/>
                    </a:lnTo>
                    <a:lnTo>
                      <a:pt x="1218" y="4611"/>
                    </a:lnTo>
                    <a:close/>
                    <a:moveTo>
                      <a:pt x="2435" y="5747"/>
                    </a:moveTo>
                    <a:lnTo>
                      <a:pt x="2435" y="7428"/>
                    </a:lnTo>
                    <a:lnTo>
                      <a:pt x="2435" y="7429"/>
                    </a:lnTo>
                    <a:lnTo>
                      <a:pt x="1353" y="8054"/>
                    </a:lnTo>
                    <a:lnTo>
                      <a:pt x="1353" y="6372"/>
                    </a:lnTo>
                    <a:lnTo>
                      <a:pt x="2435" y="5747"/>
                    </a:lnTo>
                    <a:close/>
                    <a:moveTo>
                      <a:pt x="1218" y="6449"/>
                    </a:moveTo>
                    <a:lnTo>
                      <a:pt x="1218" y="8132"/>
                    </a:lnTo>
                    <a:lnTo>
                      <a:pt x="134" y="8757"/>
                    </a:lnTo>
                    <a:lnTo>
                      <a:pt x="134" y="7075"/>
                    </a:lnTo>
                    <a:lnTo>
                      <a:pt x="1218" y="6449"/>
                    </a:lnTo>
                    <a:close/>
                    <a:moveTo>
                      <a:pt x="2568" y="1"/>
                    </a:moveTo>
                    <a:lnTo>
                      <a:pt x="0" y="1484"/>
                    </a:lnTo>
                    <a:lnTo>
                      <a:pt x="0" y="8990"/>
                    </a:lnTo>
                    <a:lnTo>
                      <a:pt x="2568" y="7506"/>
                    </a:lnTo>
                    <a:lnTo>
                      <a:pt x="2568" y="1"/>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8005100" y="2285658"/>
                <a:ext cx="160848" cy="92897"/>
              </a:xfrm>
              <a:custGeom>
                <a:avLst/>
                <a:gdLst/>
                <a:ahLst/>
                <a:cxnLst/>
                <a:rect l="l" t="t" r="r" b="b"/>
                <a:pathLst>
                  <a:path w="3643" h="2104" extrusionOk="0">
                    <a:moveTo>
                      <a:pt x="3498" y="1"/>
                    </a:moveTo>
                    <a:lnTo>
                      <a:pt x="0" y="2021"/>
                    </a:lnTo>
                    <a:lnTo>
                      <a:pt x="145" y="2103"/>
                    </a:lnTo>
                    <a:lnTo>
                      <a:pt x="3642" y="85"/>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8005100" y="2374847"/>
                <a:ext cx="6446" cy="29847"/>
              </a:xfrm>
              <a:custGeom>
                <a:avLst/>
                <a:gdLst/>
                <a:ahLst/>
                <a:cxnLst/>
                <a:rect l="l" t="t" r="r" b="b"/>
                <a:pathLst>
                  <a:path w="146" h="676" extrusionOk="0">
                    <a:moveTo>
                      <a:pt x="0" y="1"/>
                    </a:moveTo>
                    <a:lnTo>
                      <a:pt x="0" y="591"/>
                    </a:lnTo>
                    <a:lnTo>
                      <a:pt x="145" y="675"/>
                    </a:lnTo>
                    <a:lnTo>
                      <a:pt x="145" y="8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8011502" y="2289367"/>
                <a:ext cx="154445" cy="115326"/>
              </a:xfrm>
              <a:custGeom>
                <a:avLst/>
                <a:gdLst/>
                <a:ahLst/>
                <a:cxnLst/>
                <a:rect l="l" t="t" r="r" b="b"/>
                <a:pathLst>
                  <a:path w="3498" h="2612" extrusionOk="0">
                    <a:moveTo>
                      <a:pt x="3497" y="1"/>
                    </a:moveTo>
                    <a:lnTo>
                      <a:pt x="0" y="2019"/>
                    </a:lnTo>
                    <a:lnTo>
                      <a:pt x="0" y="2611"/>
                    </a:lnTo>
                    <a:lnTo>
                      <a:pt x="3497" y="591"/>
                    </a:lnTo>
                    <a:lnTo>
                      <a:pt x="34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8005100" y="2655701"/>
                <a:ext cx="160848" cy="92897"/>
              </a:xfrm>
              <a:custGeom>
                <a:avLst/>
                <a:gdLst/>
                <a:ahLst/>
                <a:cxnLst/>
                <a:rect l="l" t="t" r="r" b="b"/>
                <a:pathLst>
                  <a:path w="3643" h="2104" extrusionOk="0">
                    <a:moveTo>
                      <a:pt x="3498" y="1"/>
                    </a:moveTo>
                    <a:lnTo>
                      <a:pt x="0" y="2019"/>
                    </a:lnTo>
                    <a:lnTo>
                      <a:pt x="145" y="2103"/>
                    </a:lnTo>
                    <a:lnTo>
                      <a:pt x="3642" y="85"/>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8005100" y="2744844"/>
                <a:ext cx="6446" cy="29803"/>
              </a:xfrm>
              <a:custGeom>
                <a:avLst/>
                <a:gdLst/>
                <a:ahLst/>
                <a:cxnLst/>
                <a:rect l="l" t="t" r="r" b="b"/>
                <a:pathLst>
                  <a:path w="146" h="675" extrusionOk="0">
                    <a:moveTo>
                      <a:pt x="0" y="0"/>
                    </a:moveTo>
                    <a:lnTo>
                      <a:pt x="0" y="591"/>
                    </a:lnTo>
                    <a:lnTo>
                      <a:pt x="145" y="675"/>
                    </a:lnTo>
                    <a:lnTo>
                      <a:pt x="145" y="8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8011502" y="2659409"/>
                <a:ext cx="154445" cy="115238"/>
              </a:xfrm>
              <a:custGeom>
                <a:avLst/>
                <a:gdLst/>
                <a:ahLst/>
                <a:cxnLst/>
                <a:rect l="l" t="t" r="r" b="b"/>
                <a:pathLst>
                  <a:path w="3498" h="2610" extrusionOk="0">
                    <a:moveTo>
                      <a:pt x="3497" y="1"/>
                    </a:moveTo>
                    <a:lnTo>
                      <a:pt x="0" y="2019"/>
                    </a:lnTo>
                    <a:lnTo>
                      <a:pt x="0" y="2610"/>
                    </a:lnTo>
                    <a:lnTo>
                      <a:pt x="3497" y="591"/>
                    </a:lnTo>
                    <a:lnTo>
                      <a:pt x="34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7180154" y="2671066"/>
                <a:ext cx="47861" cy="101948"/>
              </a:xfrm>
              <a:custGeom>
                <a:avLst/>
                <a:gdLst/>
                <a:ahLst/>
                <a:cxnLst/>
                <a:rect l="l" t="t" r="r" b="b"/>
                <a:pathLst>
                  <a:path w="1084" h="2309" extrusionOk="0">
                    <a:moveTo>
                      <a:pt x="1083" y="0"/>
                    </a:moveTo>
                    <a:lnTo>
                      <a:pt x="1" y="626"/>
                    </a:lnTo>
                    <a:lnTo>
                      <a:pt x="1" y="2309"/>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0"/>
              <p:cNvSpPr/>
              <p:nvPr/>
            </p:nvSpPr>
            <p:spPr>
              <a:xfrm>
                <a:off x="7126421" y="2702061"/>
                <a:ext cx="47861" cy="101992"/>
              </a:xfrm>
              <a:custGeom>
                <a:avLst/>
                <a:gdLst/>
                <a:ahLst/>
                <a:cxnLst/>
                <a:rect l="l" t="t" r="r" b="b"/>
                <a:pathLst>
                  <a:path w="1084" h="2310" extrusionOk="0">
                    <a:moveTo>
                      <a:pt x="1083" y="1"/>
                    </a:moveTo>
                    <a:lnTo>
                      <a:pt x="0" y="626"/>
                    </a:lnTo>
                    <a:lnTo>
                      <a:pt x="0" y="2309"/>
                    </a:lnTo>
                    <a:lnTo>
                      <a:pt x="1083" y="1684"/>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7180154" y="2752218"/>
                <a:ext cx="47861" cy="101948"/>
              </a:xfrm>
              <a:custGeom>
                <a:avLst/>
                <a:gdLst/>
                <a:ahLst/>
                <a:cxnLst/>
                <a:rect l="l" t="t" r="r" b="b"/>
                <a:pathLst>
                  <a:path w="1084" h="2309" extrusionOk="0">
                    <a:moveTo>
                      <a:pt x="1083" y="0"/>
                    </a:moveTo>
                    <a:lnTo>
                      <a:pt x="1" y="625"/>
                    </a:lnTo>
                    <a:lnTo>
                      <a:pt x="1" y="2308"/>
                    </a:lnTo>
                    <a:lnTo>
                      <a:pt x="1083" y="1682"/>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7180154" y="2833326"/>
                <a:ext cx="47861" cy="101948"/>
              </a:xfrm>
              <a:custGeom>
                <a:avLst/>
                <a:gdLst/>
                <a:ahLst/>
                <a:cxnLst/>
                <a:rect l="l" t="t" r="r" b="b"/>
                <a:pathLst>
                  <a:path w="1084" h="2309" extrusionOk="0">
                    <a:moveTo>
                      <a:pt x="1083" y="0"/>
                    </a:moveTo>
                    <a:lnTo>
                      <a:pt x="1" y="627"/>
                    </a:lnTo>
                    <a:lnTo>
                      <a:pt x="1" y="2308"/>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7126421" y="2864365"/>
                <a:ext cx="47861" cy="101948"/>
              </a:xfrm>
              <a:custGeom>
                <a:avLst/>
                <a:gdLst/>
                <a:ahLst/>
                <a:cxnLst/>
                <a:rect l="l" t="t" r="r" b="b"/>
                <a:pathLst>
                  <a:path w="1084" h="2309" extrusionOk="0">
                    <a:moveTo>
                      <a:pt x="1083" y="1"/>
                    </a:moveTo>
                    <a:lnTo>
                      <a:pt x="0" y="625"/>
                    </a:lnTo>
                    <a:lnTo>
                      <a:pt x="0" y="2309"/>
                    </a:lnTo>
                    <a:lnTo>
                      <a:pt x="1083" y="1682"/>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7180154" y="2914434"/>
                <a:ext cx="47861" cy="101992"/>
              </a:xfrm>
              <a:custGeom>
                <a:avLst/>
                <a:gdLst/>
                <a:ahLst/>
                <a:cxnLst/>
                <a:rect l="l" t="t" r="r" b="b"/>
                <a:pathLst>
                  <a:path w="1084" h="2310" extrusionOk="0">
                    <a:moveTo>
                      <a:pt x="1083" y="1"/>
                    </a:moveTo>
                    <a:lnTo>
                      <a:pt x="1" y="626"/>
                    </a:lnTo>
                    <a:lnTo>
                      <a:pt x="1" y="2309"/>
                    </a:lnTo>
                    <a:lnTo>
                      <a:pt x="1083" y="1684"/>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a:off x="7126421" y="2783213"/>
                <a:ext cx="47861" cy="101948"/>
              </a:xfrm>
              <a:custGeom>
                <a:avLst/>
                <a:gdLst/>
                <a:ahLst/>
                <a:cxnLst/>
                <a:rect l="l" t="t" r="r" b="b"/>
                <a:pathLst>
                  <a:path w="1084" h="2309" extrusionOk="0">
                    <a:moveTo>
                      <a:pt x="1083" y="1"/>
                    </a:moveTo>
                    <a:lnTo>
                      <a:pt x="0" y="626"/>
                    </a:lnTo>
                    <a:lnTo>
                      <a:pt x="0"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a:off x="7126421" y="2945473"/>
                <a:ext cx="47861" cy="101948"/>
              </a:xfrm>
              <a:custGeom>
                <a:avLst/>
                <a:gdLst/>
                <a:ahLst/>
                <a:cxnLst/>
                <a:rect l="l" t="t" r="r" b="b"/>
                <a:pathLst>
                  <a:path w="1084" h="2309" extrusionOk="0">
                    <a:moveTo>
                      <a:pt x="1083" y="0"/>
                    </a:moveTo>
                    <a:lnTo>
                      <a:pt x="0" y="626"/>
                    </a:lnTo>
                    <a:lnTo>
                      <a:pt x="0" y="2309"/>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7227972" y="2914434"/>
                <a:ext cx="3223" cy="76207"/>
              </a:xfrm>
              <a:custGeom>
                <a:avLst/>
                <a:gdLst/>
                <a:ahLst/>
                <a:cxnLst/>
                <a:rect l="l" t="t" r="r" b="b"/>
                <a:pathLst>
                  <a:path w="73" h="1726" extrusionOk="0">
                    <a:moveTo>
                      <a:pt x="0" y="1"/>
                    </a:moveTo>
                    <a:lnTo>
                      <a:pt x="0" y="1684"/>
                    </a:lnTo>
                    <a:lnTo>
                      <a:pt x="73" y="1726"/>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7180154" y="2988743"/>
                <a:ext cx="51040" cy="29538"/>
              </a:xfrm>
              <a:custGeom>
                <a:avLst/>
                <a:gdLst/>
                <a:ahLst/>
                <a:cxnLst/>
                <a:rect l="l" t="t" r="r" b="b"/>
                <a:pathLst>
                  <a:path w="1156" h="669" extrusionOk="0">
                    <a:moveTo>
                      <a:pt x="1083" y="1"/>
                    </a:moveTo>
                    <a:lnTo>
                      <a:pt x="1" y="626"/>
                    </a:lnTo>
                    <a:lnTo>
                      <a:pt x="73"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7174238" y="2702061"/>
                <a:ext cx="3223" cy="76207"/>
              </a:xfrm>
              <a:custGeom>
                <a:avLst/>
                <a:gdLst/>
                <a:ahLst/>
                <a:cxnLst/>
                <a:rect l="l" t="t" r="r" b="b"/>
                <a:pathLst>
                  <a:path w="73" h="1726" extrusionOk="0">
                    <a:moveTo>
                      <a:pt x="0" y="1"/>
                    </a:moveTo>
                    <a:lnTo>
                      <a:pt x="0" y="1684"/>
                    </a:lnTo>
                    <a:lnTo>
                      <a:pt x="73" y="1726"/>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7126421" y="2776369"/>
                <a:ext cx="51040" cy="29538"/>
              </a:xfrm>
              <a:custGeom>
                <a:avLst/>
                <a:gdLst/>
                <a:ahLst/>
                <a:cxnLst/>
                <a:rect l="l" t="t" r="r" b="b"/>
                <a:pathLst>
                  <a:path w="1156" h="669" extrusionOk="0">
                    <a:moveTo>
                      <a:pt x="1083" y="1"/>
                    </a:moveTo>
                    <a:lnTo>
                      <a:pt x="0" y="626"/>
                    </a:lnTo>
                    <a:lnTo>
                      <a:pt x="73"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7174238" y="2783213"/>
                <a:ext cx="3223" cy="76207"/>
              </a:xfrm>
              <a:custGeom>
                <a:avLst/>
                <a:gdLst/>
                <a:ahLst/>
                <a:cxnLst/>
                <a:rect l="l" t="t" r="r" b="b"/>
                <a:pathLst>
                  <a:path w="73" h="1726" extrusionOk="0">
                    <a:moveTo>
                      <a:pt x="0" y="1"/>
                    </a:moveTo>
                    <a:lnTo>
                      <a:pt x="0" y="1683"/>
                    </a:lnTo>
                    <a:lnTo>
                      <a:pt x="73" y="1725"/>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7126421" y="2857522"/>
                <a:ext cx="51040" cy="29494"/>
              </a:xfrm>
              <a:custGeom>
                <a:avLst/>
                <a:gdLst/>
                <a:ahLst/>
                <a:cxnLst/>
                <a:rect l="l" t="t" r="r" b="b"/>
                <a:pathLst>
                  <a:path w="1156" h="668" extrusionOk="0">
                    <a:moveTo>
                      <a:pt x="1083" y="0"/>
                    </a:moveTo>
                    <a:lnTo>
                      <a:pt x="0"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7174238" y="2864365"/>
                <a:ext cx="3223" cy="76163"/>
              </a:xfrm>
              <a:custGeom>
                <a:avLst/>
                <a:gdLst/>
                <a:ahLst/>
                <a:cxnLst/>
                <a:rect l="l" t="t" r="r" b="b"/>
                <a:pathLst>
                  <a:path w="73" h="1725" extrusionOk="0">
                    <a:moveTo>
                      <a:pt x="0" y="1"/>
                    </a:moveTo>
                    <a:lnTo>
                      <a:pt x="0" y="1682"/>
                    </a:lnTo>
                    <a:lnTo>
                      <a:pt x="73" y="1724"/>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7126421" y="2938630"/>
                <a:ext cx="51040" cy="29538"/>
              </a:xfrm>
              <a:custGeom>
                <a:avLst/>
                <a:gdLst/>
                <a:ahLst/>
                <a:cxnLst/>
                <a:rect l="l" t="t" r="r" b="b"/>
                <a:pathLst>
                  <a:path w="1156" h="669" extrusionOk="0">
                    <a:moveTo>
                      <a:pt x="1083" y="0"/>
                    </a:moveTo>
                    <a:lnTo>
                      <a:pt x="0" y="627"/>
                    </a:lnTo>
                    <a:lnTo>
                      <a:pt x="73" y="669"/>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7174238" y="2945473"/>
                <a:ext cx="3223" cy="76207"/>
              </a:xfrm>
              <a:custGeom>
                <a:avLst/>
                <a:gdLst/>
                <a:ahLst/>
                <a:cxnLst/>
                <a:rect l="l" t="t" r="r" b="b"/>
                <a:pathLst>
                  <a:path w="73" h="1726"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7126421" y="3019782"/>
                <a:ext cx="51040" cy="29494"/>
              </a:xfrm>
              <a:custGeom>
                <a:avLst/>
                <a:gdLst/>
                <a:ahLst/>
                <a:cxnLst/>
                <a:rect l="l" t="t" r="r" b="b"/>
                <a:pathLst>
                  <a:path w="1156" h="668" extrusionOk="0">
                    <a:moveTo>
                      <a:pt x="1083" y="0"/>
                    </a:moveTo>
                    <a:lnTo>
                      <a:pt x="0"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7227972" y="2833326"/>
                <a:ext cx="3223" cy="76163"/>
              </a:xfrm>
              <a:custGeom>
                <a:avLst/>
                <a:gdLst/>
                <a:ahLst/>
                <a:cxnLst/>
                <a:rect l="l" t="t" r="r" b="b"/>
                <a:pathLst>
                  <a:path w="73" h="1725"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7180154" y="2907591"/>
                <a:ext cx="51040" cy="29538"/>
              </a:xfrm>
              <a:custGeom>
                <a:avLst/>
                <a:gdLst/>
                <a:ahLst/>
                <a:cxnLst/>
                <a:rect l="l" t="t" r="r" b="b"/>
                <a:pathLst>
                  <a:path w="1156" h="669" extrusionOk="0">
                    <a:moveTo>
                      <a:pt x="1083" y="1"/>
                    </a:moveTo>
                    <a:lnTo>
                      <a:pt x="1" y="626"/>
                    </a:lnTo>
                    <a:lnTo>
                      <a:pt x="73"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7227972" y="2752218"/>
                <a:ext cx="3223" cy="76119"/>
              </a:xfrm>
              <a:custGeom>
                <a:avLst/>
                <a:gdLst/>
                <a:ahLst/>
                <a:cxnLst/>
                <a:rect l="l" t="t" r="r" b="b"/>
                <a:pathLst>
                  <a:path w="73" h="1724" extrusionOk="0">
                    <a:moveTo>
                      <a:pt x="0" y="0"/>
                    </a:moveTo>
                    <a:lnTo>
                      <a:pt x="0" y="1682"/>
                    </a:lnTo>
                    <a:lnTo>
                      <a:pt x="73" y="1724"/>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7180154" y="2826438"/>
                <a:ext cx="51040" cy="29582"/>
              </a:xfrm>
              <a:custGeom>
                <a:avLst/>
                <a:gdLst/>
                <a:ahLst/>
                <a:cxnLst/>
                <a:rect l="l" t="t" r="r" b="b"/>
                <a:pathLst>
                  <a:path w="1156" h="670" extrusionOk="0">
                    <a:moveTo>
                      <a:pt x="1083" y="1"/>
                    </a:moveTo>
                    <a:lnTo>
                      <a:pt x="1" y="627"/>
                    </a:lnTo>
                    <a:lnTo>
                      <a:pt x="73" y="669"/>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7227972" y="2671066"/>
                <a:ext cx="3223" cy="76207"/>
              </a:xfrm>
              <a:custGeom>
                <a:avLst/>
                <a:gdLst/>
                <a:ahLst/>
                <a:cxnLst/>
                <a:rect l="l" t="t" r="r" b="b"/>
                <a:pathLst>
                  <a:path w="73" h="1726"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7180154" y="2745374"/>
                <a:ext cx="51040" cy="29494"/>
              </a:xfrm>
              <a:custGeom>
                <a:avLst/>
                <a:gdLst/>
                <a:ahLst/>
                <a:cxnLst/>
                <a:rect l="l" t="t" r="r" b="b"/>
                <a:pathLst>
                  <a:path w="1156" h="668" extrusionOk="0">
                    <a:moveTo>
                      <a:pt x="1083" y="0"/>
                    </a:moveTo>
                    <a:lnTo>
                      <a:pt x="1"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7120504" y="2660822"/>
                <a:ext cx="116651" cy="67377"/>
              </a:xfrm>
              <a:custGeom>
                <a:avLst/>
                <a:gdLst/>
                <a:ahLst/>
                <a:cxnLst/>
                <a:rect l="l" t="t" r="r" b="b"/>
                <a:pathLst>
                  <a:path w="2642" h="1526" extrusionOk="0">
                    <a:moveTo>
                      <a:pt x="2569" y="0"/>
                    </a:moveTo>
                    <a:lnTo>
                      <a:pt x="0" y="1483"/>
                    </a:lnTo>
                    <a:lnTo>
                      <a:pt x="73" y="1525"/>
                    </a:lnTo>
                    <a:lnTo>
                      <a:pt x="2641" y="42"/>
                    </a:lnTo>
                    <a:lnTo>
                      <a:pt x="256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7120504" y="2726300"/>
                <a:ext cx="3223" cy="333307"/>
              </a:xfrm>
              <a:custGeom>
                <a:avLst/>
                <a:gdLst/>
                <a:ahLst/>
                <a:cxnLst/>
                <a:rect l="l" t="t" r="r" b="b"/>
                <a:pathLst>
                  <a:path w="73" h="7549" extrusionOk="0">
                    <a:moveTo>
                      <a:pt x="0" y="0"/>
                    </a:moveTo>
                    <a:lnTo>
                      <a:pt x="0" y="7506"/>
                    </a:lnTo>
                    <a:lnTo>
                      <a:pt x="73" y="7548"/>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7123683" y="2662677"/>
                <a:ext cx="113472" cy="396843"/>
              </a:xfrm>
              <a:custGeom>
                <a:avLst/>
                <a:gdLst/>
                <a:ahLst/>
                <a:cxnLst/>
                <a:rect l="l" t="t" r="r" b="b"/>
                <a:pathLst>
                  <a:path w="2570" h="8988" extrusionOk="0">
                    <a:moveTo>
                      <a:pt x="2435" y="232"/>
                    </a:moveTo>
                    <a:lnTo>
                      <a:pt x="2435" y="1915"/>
                    </a:lnTo>
                    <a:lnTo>
                      <a:pt x="1352" y="2539"/>
                    </a:lnTo>
                    <a:lnTo>
                      <a:pt x="1352" y="858"/>
                    </a:lnTo>
                    <a:lnTo>
                      <a:pt x="2435" y="232"/>
                    </a:lnTo>
                    <a:close/>
                    <a:moveTo>
                      <a:pt x="1218" y="935"/>
                    </a:moveTo>
                    <a:lnTo>
                      <a:pt x="1218" y="2618"/>
                    </a:lnTo>
                    <a:lnTo>
                      <a:pt x="135" y="3243"/>
                    </a:lnTo>
                    <a:lnTo>
                      <a:pt x="135" y="1560"/>
                    </a:lnTo>
                    <a:lnTo>
                      <a:pt x="1218" y="935"/>
                    </a:lnTo>
                    <a:close/>
                    <a:moveTo>
                      <a:pt x="2435" y="2070"/>
                    </a:moveTo>
                    <a:lnTo>
                      <a:pt x="2435" y="3752"/>
                    </a:lnTo>
                    <a:lnTo>
                      <a:pt x="1352" y="4378"/>
                    </a:lnTo>
                    <a:lnTo>
                      <a:pt x="1352" y="2695"/>
                    </a:lnTo>
                    <a:lnTo>
                      <a:pt x="2435" y="2070"/>
                    </a:lnTo>
                    <a:close/>
                    <a:moveTo>
                      <a:pt x="1218" y="2773"/>
                    </a:moveTo>
                    <a:lnTo>
                      <a:pt x="1218" y="4455"/>
                    </a:lnTo>
                    <a:lnTo>
                      <a:pt x="135" y="5080"/>
                    </a:lnTo>
                    <a:lnTo>
                      <a:pt x="135" y="3398"/>
                    </a:lnTo>
                    <a:lnTo>
                      <a:pt x="1218" y="2773"/>
                    </a:lnTo>
                    <a:close/>
                    <a:moveTo>
                      <a:pt x="2435" y="3907"/>
                    </a:moveTo>
                    <a:lnTo>
                      <a:pt x="2435" y="5590"/>
                    </a:lnTo>
                    <a:lnTo>
                      <a:pt x="1352" y="6215"/>
                    </a:lnTo>
                    <a:lnTo>
                      <a:pt x="1352" y="4533"/>
                    </a:lnTo>
                    <a:lnTo>
                      <a:pt x="2435" y="3907"/>
                    </a:lnTo>
                    <a:close/>
                    <a:moveTo>
                      <a:pt x="1218" y="4611"/>
                    </a:moveTo>
                    <a:lnTo>
                      <a:pt x="1218" y="6292"/>
                    </a:lnTo>
                    <a:lnTo>
                      <a:pt x="135" y="6919"/>
                    </a:lnTo>
                    <a:lnTo>
                      <a:pt x="135" y="5235"/>
                    </a:lnTo>
                    <a:lnTo>
                      <a:pt x="1218" y="4611"/>
                    </a:lnTo>
                    <a:close/>
                    <a:moveTo>
                      <a:pt x="2435" y="5745"/>
                    </a:moveTo>
                    <a:lnTo>
                      <a:pt x="2435" y="7428"/>
                    </a:lnTo>
                    <a:lnTo>
                      <a:pt x="1352" y="8053"/>
                    </a:lnTo>
                    <a:lnTo>
                      <a:pt x="1352" y="6370"/>
                    </a:lnTo>
                    <a:lnTo>
                      <a:pt x="2435" y="5745"/>
                    </a:lnTo>
                    <a:close/>
                    <a:moveTo>
                      <a:pt x="1218" y="6447"/>
                    </a:moveTo>
                    <a:lnTo>
                      <a:pt x="1218" y="8130"/>
                    </a:lnTo>
                    <a:lnTo>
                      <a:pt x="135" y="8756"/>
                    </a:lnTo>
                    <a:lnTo>
                      <a:pt x="135" y="7073"/>
                    </a:lnTo>
                    <a:lnTo>
                      <a:pt x="1218" y="6447"/>
                    </a:lnTo>
                    <a:close/>
                    <a:moveTo>
                      <a:pt x="2569" y="0"/>
                    </a:moveTo>
                    <a:lnTo>
                      <a:pt x="1" y="1483"/>
                    </a:lnTo>
                    <a:lnTo>
                      <a:pt x="1" y="8988"/>
                    </a:lnTo>
                    <a:lnTo>
                      <a:pt x="2569" y="7505"/>
                    </a:lnTo>
                    <a:lnTo>
                      <a:pt x="2569" y="0"/>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7092556" y="2621924"/>
                <a:ext cx="160892" cy="92853"/>
              </a:xfrm>
              <a:custGeom>
                <a:avLst/>
                <a:gdLst/>
                <a:ahLst/>
                <a:cxnLst/>
                <a:rect l="l" t="t" r="r" b="b"/>
                <a:pathLst>
                  <a:path w="3644" h="2103" extrusionOk="0">
                    <a:moveTo>
                      <a:pt x="3498" y="0"/>
                    </a:moveTo>
                    <a:lnTo>
                      <a:pt x="1" y="2019"/>
                    </a:lnTo>
                    <a:lnTo>
                      <a:pt x="145" y="2103"/>
                    </a:lnTo>
                    <a:lnTo>
                      <a:pt x="3644" y="83"/>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7092556" y="2711024"/>
                <a:ext cx="6446" cy="29847"/>
              </a:xfrm>
              <a:custGeom>
                <a:avLst/>
                <a:gdLst/>
                <a:ahLst/>
                <a:cxnLst/>
                <a:rect l="l" t="t" r="r" b="b"/>
                <a:pathLst>
                  <a:path w="146" h="676" extrusionOk="0">
                    <a:moveTo>
                      <a:pt x="1" y="1"/>
                    </a:moveTo>
                    <a:lnTo>
                      <a:pt x="1" y="591"/>
                    </a:lnTo>
                    <a:lnTo>
                      <a:pt x="145" y="675"/>
                    </a:lnTo>
                    <a:lnTo>
                      <a:pt x="145" y="85"/>
                    </a:lnTo>
                    <a:lnTo>
                      <a:pt x="1" y="1"/>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7098958" y="2625544"/>
                <a:ext cx="154490" cy="115326"/>
              </a:xfrm>
              <a:custGeom>
                <a:avLst/>
                <a:gdLst/>
                <a:ahLst/>
                <a:cxnLst/>
                <a:rect l="l" t="t" r="r" b="b"/>
                <a:pathLst>
                  <a:path w="3499" h="2612" extrusionOk="0">
                    <a:moveTo>
                      <a:pt x="3499" y="1"/>
                    </a:moveTo>
                    <a:lnTo>
                      <a:pt x="0" y="2021"/>
                    </a:lnTo>
                    <a:lnTo>
                      <a:pt x="0" y="2611"/>
                    </a:lnTo>
                    <a:lnTo>
                      <a:pt x="3499" y="593"/>
                    </a:lnTo>
                    <a:lnTo>
                      <a:pt x="34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7092556" y="2991878"/>
                <a:ext cx="160892" cy="92897"/>
              </a:xfrm>
              <a:custGeom>
                <a:avLst/>
                <a:gdLst/>
                <a:ahLst/>
                <a:cxnLst/>
                <a:rect l="l" t="t" r="r" b="b"/>
                <a:pathLst>
                  <a:path w="3644" h="2104" extrusionOk="0">
                    <a:moveTo>
                      <a:pt x="3498" y="1"/>
                    </a:moveTo>
                    <a:lnTo>
                      <a:pt x="1" y="2021"/>
                    </a:lnTo>
                    <a:lnTo>
                      <a:pt x="145" y="2104"/>
                    </a:lnTo>
                    <a:lnTo>
                      <a:pt x="3644" y="85"/>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7092556" y="3081066"/>
                <a:ext cx="6446" cy="29847"/>
              </a:xfrm>
              <a:custGeom>
                <a:avLst/>
                <a:gdLst/>
                <a:ahLst/>
                <a:cxnLst/>
                <a:rect l="l" t="t" r="r" b="b"/>
                <a:pathLst>
                  <a:path w="146" h="676" extrusionOk="0">
                    <a:moveTo>
                      <a:pt x="1" y="1"/>
                    </a:moveTo>
                    <a:lnTo>
                      <a:pt x="1" y="591"/>
                    </a:lnTo>
                    <a:lnTo>
                      <a:pt x="145" y="675"/>
                    </a:lnTo>
                    <a:lnTo>
                      <a:pt x="145" y="84"/>
                    </a:lnTo>
                    <a:lnTo>
                      <a:pt x="1" y="1"/>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7098958" y="2995587"/>
                <a:ext cx="154490" cy="115326"/>
              </a:xfrm>
              <a:custGeom>
                <a:avLst/>
                <a:gdLst/>
                <a:ahLst/>
                <a:cxnLst/>
                <a:rect l="l" t="t" r="r" b="b"/>
                <a:pathLst>
                  <a:path w="3499" h="2612" extrusionOk="0">
                    <a:moveTo>
                      <a:pt x="3499" y="1"/>
                    </a:moveTo>
                    <a:lnTo>
                      <a:pt x="0" y="2020"/>
                    </a:lnTo>
                    <a:lnTo>
                      <a:pt x="0" y="2611"/>
                    </a:lnTo>
                    <a:lnTo>
                      <a:pt x="3499" y="591"/>
                    </a:lnTo>
                    <a:lnTo>
                      <a:pt x="34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a:off x="7032199" y="2756545"/>
                <a:ext cx="47773" cy="101904"/>
              </a:xfrm>
              <a:custGeom>
                <a:avLst/>
                <a:gdLst/>
                <a:ahLst/>
                <a:cxnLst/>
                <a:rect l="l" t="t" r="r" b="b"/>
                <a:pathLst>
                  <a:path w="1082" h="2308" extrusionOk="0">
                    <a:moveTo>
                      <a:pt x="1082" y="0"/>
                    </a:moveTo>
                    <a:lnTo>
                      <a:pt x="0" y="625"/>
                    </a:lnTo>
                    <a:lnTo>
                      <a:pt x="0" y="2307"/>
                    </a:lnTo>
                    <a:lnTo>
                      <a:pt x="1082" y="1682"/>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a:off x="6978378" y="2787496"/>
                <a:ext cx="47905" cy="101948"/>
              </a:xfrm>
              <a:custGeom>
                <a:avLst/>
                <a:gdLst/>
                <a:ahLst/>
                <a:cxnLst/>
                <a:rect l="l" t="t" r="r" b="b"/>
                <a:pathLst>
                  <a:path w="1085" h="2309" extrusionOk="0">
                    <a:moveTo>
                      <a:pt x="1085" y="1"/>
                    </a:moveTo>
                    <a:lnTo>
                      <a:pt x="1" y="627"/>
                    </a:lnTo>
                    <a:lnTo>
                      <a:pt x="1" y="2309"/>
                    </a:lnTo>
                    <a:lnTo>
                      <a:pt x="1085" y="1685"/>
                    </a:lnTo>
                    <a:lnTo>
                      <a:pt x="1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7032199" y="2837653"/>
                <a:ext cx="47773" cy="101948"/>
              </a:xfrm>
              <a:custGeom>
                <a:avLst/>
                <a:gdLst/>
                <a:ahLst/>
                <a:cxnLst/>
                <a:rect l="l" t="t" r="r" b="b"/>
                <a:pathLst>
                  <a:path w="1082" h="2309" extrusionOk="0">
                    <a:moveTo>
                      <a:pt x="1082" y="0"/>
                    </a:moveTo>
                    <a:lnTo>
                      <a:pt x="0" y="626"/>
                    </a:lnTo>
                    <a:lnTo>
                      <a:pt x="0" y="2308"/>
                    </a:lnTo>
                    <a:lnTo>
                      <a:pt x="1082" y="1683"/>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7032199" y="2918717"/>
                <a:ext cx="47773" cy="101948"/>
              </a:xfrm>
              <a:custGeom>
                <a:avLst/>
                <a:gdLst/>
                <a:ahLst/>
                <a:cxnLst/>
                <a:rect l="l" t="t" r="r" b="b"/>
                <a:pathLst>
                  <a:path w="1082" h="2309" extrusionOk="0">
                    <a:moveTo>
                      <a:pt x="1082" y="1"/>
                    </a:moveTo>
                    <a:lnTo>
                      <a:pt x="0" y="627"/>
                    </a:lnTo>
                    <a:lnTo>
                      <a:pt x="0" y="2309"/>
                    </a:lnTo>
                    <a:lnTo>
                      <a:pt x="1082" y="1685"/>
                    </a:lnTo>
                    <a:lnTo>
                      <a:pt x="1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6978378" y="2949800"/>
                <a:ext cx="47905" cy="101948"/>
              </a:xfrm>
              <a:custGeom>
                <a:avLst/>
                <a:gdLst/>
                <a:ahLst/>
                <a:cxnLst/>
                <a:rect l="l" t="t" r="r" b="b"/>
                <a:pathLst>
                  <a:path w="1085" h="2309" extrusionOk="0">
                    <a:moveTo>
                      <a:pt x="1085" y="0"/>
                    </a:moveTo>
                    <a:lnTo>
                      <a:pt x="1" y="626"/>
                    </a:lnTo>
                    <a:lnTo>
                      <a:pt x="1" y="2309"/>
                    </a:lnTo>
                    <a:lnTo>
                      <a:pt x="1085" y="1683"/>
                    </a:lnTo>
                    <a:lnTo>
                      <a:pt x="1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7032199" y="2999913"/>
                <a:ext cx="47773" cy="101904"/>
              </a:xfrm>
              <a:custGeom>
                <a:avLst/>
                <a:gdLst/>
                <a:ahLst/>
                <a:cxnLst/>
                <a:rect l="l" t="t" r="r" b="b"/>
                <a:pathLst>
                  <a:path w="1082" h="2308" extrusionOk="0">
                    <a:moveTo>
                      <a:pt x="1082" y="1"/>
                    </a:moveTo>
                    <a:lnTo>
                      <a:pt x="0" y="625"/>
                    </a:lnTo>
                    <a:lnTo>
                      <a:pt x="0" y="2308"/>
                    </a:lnTo>
                    <a:lnTo>
                      <a:pt x="1082" y="1682"/>
                    </a:lnTo>
                    <a:lnTo>
                      <a:pt x="1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6978378" y="2868648"/>
                <a:ext cx="47905" cy="101948"/>
              </a:xfrm>
              <a:custGeom>
                <a:avLst/>
                <a:gdLst/>
                <a:ahLst/>
                <a:cxnLst/>
                <a:rect l="l" t="t" r="r" b="b"/>
                <a:pathLst>
                  <a:path w="1085" h="2309" extrusionOk="0">
                    <a:moveTo>
                      <a:pt x="1085" y="1"/>
                    </a:moveTo>
                    <a:lnTo>
                      <a:pt x="1" y="626"/>
                    </a:lnTo>
                    <a:lnTo>
                      <a:pt x="1" y="2309"/>
                    </a:lnTo>
                    <a:lnTo>
                      <a:pt x="1085" y="1683"/>
                    </a:lnTo>
                    <a:lnTo>
                      <a:pt x="1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6978378" y="3030909"/>
                <a:ext cx="47905" cy="101948"/>
              </a:xfrm>
              <a:custGeom>
                <a:avLst/>
                <a:gdLst/>
                <a:ahLst/>
                <a:cxnLst/>
                <a:rect l="l" t="t" r="r" b="b"/>
                <a:pathLst>
                  <a:path w="1085" h="2309" extrusionOk="0">
                    <a:moveTo>
                      <a:pt x="1085" y="0"/>
                    </a:moveTo>
                    <a:lnTo>
                      <a:pt x="1" y="627"/>
                    </a:lnTo>
                    <a:lnTo>
                      <a:pt x="1" y="2308"/>
                    </a:lnTo>
                    <a:lnTo>
                      <a:pt x="1085" y="1684"/>
                    </a:lnTo>
                    <a:lnTo>
                      <a:pt x="1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7079928" y="2999913"/>
                <a:ext cx="3311" cy="76163"/>
              </a:xfrm>
              <a:custGeom>
                <a:avLst/>
                <a:gdLst/>
                <a:ahLst/>
                <a:cxnLst/>
                <a:rect l="l" t="t" r="r" b="b"/>
                <a:pathLst>
                  <a:path w="75" h="1725" extrusionOk="0">
                    <a:moveTo>
                      <a:pt x="1" y="1"/>
                    </a:moveTo>
                    <a:lnTo>
                      <a:pt x="1" y="1682"/>
                    </a:lnTo>
                    <a:lnTo>
                      <a:pt x="74" y="1724"/>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7032199" y="3074178"/>
                <a:ext cx="51040" cy="29494"/>
              </a:xfrm>
              <a:custGeom>
                <a:avLst/>
                <a:gdLst/>
                <a:ahLst/>
                <a:cxnLst/>
                <a:rect l="l" t="t" r="r" b="b"/>
                <a:pathLst>
                  <a:path w="1156" h="668" extrusionOk="0">
                    <a:moveTo>
                      <a:pt x="1082" y="0"/>
                    </a:moveTo>
                    <a:lnTo>
                      <a:pt x="0" y="626"/>
                    </a:lnTo>
                    <a:lnTo>
                      <a:pt x="72" y="668"/>
                    </a:lnTo>
                    <a:lnTo>
                      <a:pt x="1155" y="42"/>
                    </a:lnTo>
                    <a:lnTo>
                      <a:pt x="1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7026239" y="2787496"/>
                <a:ext cx="3267" cy="76251"/>
              </a:xfrm>
              <a:custGeom>
                <a:avLst/>
                <a:gdLst/>
                <a:ahLst/>
                <a:cxnLst/>
                <a:rect l="l" t="t" r="r" b="b"/>
                <a:pathLst>
                  <a:path w="74" h="1727" extrusionOk="0">
                    <a:moveTo>
                      <a:pt x="1" y="1"/>
                    </a:moveTo>
                    <a:lnTo>
                      <a:pt x="1" y="1685"/>
                    </a:lnTo>
                    <a:lnTo>
                      <a:pt x="73" y="1727"/>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6978378" y="2861849"/>
                <a:ext cx="51129" cy="29450"/>
              </a:xfrm>
              <a:custGeom>
                <a:avLst/>
                <a:gdLst/>
                <a:ahLst/>
                <a:cxnLst/>
                <a:rect l="l" t="t" r="r" b="b"/>
                <a:pathLst>
                  <a:path w="1158" h="667" extrusionOk="0">
                    <a:moveTo>
                      <a:pt x="1085" y="1"/>
                    </a:moveTo>
                    <a:lnTo>
                      <a:pt x="1" y="625"/>
                    </a:lnTo>
                    <a:lnTo>
                      <a:pt x="74" y="667"/>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7026239" y="2868648"/>
                <a:ext cx="3267" cy="76207"/>
              </a:xfrm>
              <a:custGeom>
                <a:avLst/>
                <a:gdLst/>
                <a:ahLst/>
                <a:cxnLst/>
                <a:rect l="l" t="t" r="r" b="b"/>
                <a:pathLst>
                  <a:path w="74" h="1726" extrusionOk="0">
                    <a:moveTo>
                      <a:pt x="1" y="1"/>
                    </a:moveTo>
                    <a:lnTo>
                      <a:pt x="1" y="1683"/>
                    </a:lnTo>
                    <a:lnTo>
                      <a:pt x="73" y="1725"/>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6978378" y="2942957"/>
                <a:ext cx="51129" cy="29494"/>
              </a:xfrm>
              <a:custGeom>
                <a:avLst/>
                <a:gdLst/>
                <a:ahLst/>
                <a:cxnLst/>
                <a:rect l="l" t="t" r="r" b="b"/>
                <a:pathLst>
                  <a:path w="1158" h="668" extrusionOk="0">
                    <a:moveTo>
                      <a:pt x="1085" y="0"/>
                    </a:moveTo>
                    <a:lnTo>
                      <a:pt x="1" y="626"/>
                    </a:lnTo>
                    <a:lnTo>
                      <a:pt x="74" y="668"/>
                    </a:lnTo>
                    <a:lnTo>
                      <a:pt x="1157" y="42"/>
                    </a:lnTo>
                    <a:lnTo>
                      <a:pt x="1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7026239" y="2949800"/>
                <a:ext cx="3267" cy="76207"/>
              </a:xfrm>
              <a:custGeom>
                <a:avLst/>
                <a:gdLst/>
                <a:ahLst/>
                <a:cxnLst/>
                <a:rect l="l" t="t" r="r" b="b"/>
                <a:pathLst>
                  <a:path w="74" h="1726" extrusionOk="0">
                    <a:moveTo>
                      <a:pt x="1" y="0"/>
                    </a:moveTo>
                    <a:lnTo>
                      <a:pt x="1" y="1683"/>
                    </a:lnTo>
                    <a:lnTo>
                      <a:pt x="73" y="1725"/>
                    </a:lnTo>
                    <a:lnTo>
                      <a:pt x="73"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6978378" y="3024109"/>
                <a:ext cx="51129" cy="29494"/>
              </a:xfrm>
              <a:custGeom>
                <a:avLst/>
                <a:gdLst/>
                <a:ahLst/>
                <a:cxnLst/>
                <a:rect l="l" t="t" r="r" b="b"/>
                <a:pathLst>
                  <a:path w="1158" h="668" extrusionOk="0">
                    <a:moveTo>
                      <a:pt x="1085" y="0"/>
                    </a:moveTo>
                    <a:lnTo>
                      <a:pt x="1" y="626"/>
                    </a:lnTo>
                    <a:lnTo>
                      <a:pt x="74" y="668"/>
                    </a:lnTo>
                    <a:lnTo>
                      <a:pt x="1157" y="42"/>
                    </a:lnTo>
                    <a:lnTo>
                      <a:pt x="1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7026239" y="3030909"/>
                <a:ext cx="3267" cy="76251"/>
              </a:xfrm>
              <a:custGeom>
                <a:avLst/>
                <a:gdLst/>
                <a:ahLst/>
                <a:cxnLst/>
                <a:rect l="l" t="t" r="r" b="b"/>
                <a:pathLst>
                  <a:path w="74" h="1727" extrusionOk="0">
                    <a:moveTo>
                      <a:pt x="1" y="0"/>
                    </a:moveTo>
                    <a:lnTo>
                      <a:pt x="1" y="1684"/>
                    </a:lnTo>
                    <a:lnTo>
                      <a:pt x="73" y="1726"/>
                    </a:lnTo>
                    <a:lnTo>
                      <a:pt x="73"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6978378" y="3105261"/>
                <a:ext cx="51129" cy="29450"/>
              </a:xfrm>
              <a:custGeom>
                <a:avLst/>
                <a:gdLst/>
                <a:ahLst/>
                <a:cxnLst/>
                <a:rect l="l" t="t" r="r" b="b"/>
                <a:pathLst>
                  <a:path w="1158" h="667" extrusionOk="0">
                    <a:moveTo>
                      <a:pt x="1085" y="0"/>
                    </a:moveTo>
                    <a:lnTo>
                      <a:pt x="1" y="624"/>
                    </a:lnTo>
                    <a:lnTo>
                      <a:pt x="74" y="666"/>
                    </a:lnTo>
                    <a:lnTo>
                      <a:pt x="1157" y="42"/>
                    </a:lnTo>
                    <a:lnTo>
                      <a:pt x="1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7079928" y="2918717"/>
                <a:ext cx="3311" cy="76251"/>
              </a:xfrm>
              <a:custGeom>
                <a:avLst/>
                <a:gdLst/>
                <a:ahLst/>
                <a:cxnLst/>
                <a:rect l="l" t="t" r="r" b="b"/>
                <a:pathLst>
                  <a:path w="75" h="1727" extrusionOk="0">
                    <a:moveTo>
                      <a:pt x="1" y="1"/>
                    </a:moveTo>
                    <a:lnTo>
                      <a:pt x="1" y="1685"/>
                    </a:lnTo>
                    <a:lnTo>
                      <a:pt x="74" y="1727"/>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7032199" y="2993070"/>
                <a:ext cx="51040" cy="29494"/>
              </a:xfrm>
              <a:custGeom>
                <a:avLst/>
                <a:gdLst/>
                <a:ahLst/>
                <a:cxnLst/>
                <a:rect l="l" t="t" r="r" b="b"/>
                <a:pathLst>
                  <a:path w="1156" h="668" extrusionOk="0">
                    <a:moveTo>
                      <a:pt x="1082" y="1"/>
                    </a:moveTo>
                    <a:lnTo>
                      <a:pt x="0" y="625"/>
                    </a:lnTo>
                    <a:lnTo>
                      <a:pt x="72" y="667"/>
                    </a:lnTo>
                    <a:lnTo>
                      <a:pt x="1155" y="43"/>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7079928" y="2837653"/>
                <a:ext cx="3311" cy="76163"/>
              </a:xfrm>
              <a:custGeom>
                <a:avLst/>
                <a:gdLst/>
                <a:ahLst/>
                <a:cxnLst/>
                <a:rect l="l" t="t" r="r" b="b"/>
                <a:pathLst>
                  <a:path w="75" h="1725"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7032199" y="2911918"/>
                <a:ext cx="51040" cy="29538"/>
              </a:xfrm>
              <a:custGeom>
                <a:avLst/>
                <a:gdLst/>
                <a:ahLst/>
                <a:cxnLst/>
                <a:rect l="l" t="t" r="r" b="b"/>
                <a:pathLst>
                  <a:path w="1156" h="669" extrusionOk="0">
                    <a:moveTo>
                      <a:pt x="1082" y="1"/>
                    </a:moveTo>
                    <a:lnTo>
                      <a:pt x="0" y="626"/>
                    </a:lnTo>
                    <a:lnTo>
                      <a:pt x="72" y="668"/>
                    </a:lnTo>
                    <a:lnTo>
                      <a:pt x="1155" y="43"/>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7079928" y="2756545"/>
                <a:ext cx="3311" cy="76119"/>
              </a:xfrm>
              <a:custGeom>
                <a:avLst/>
                <a:gdLst/>
                <a:ahLst/>
                <a:cxnLst/>
                <a:rect l="l" t="t" r="r" b="b"/>
                <a:pathLst>
                  <a:path w="75" h="1724"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7032199" y="2830765"/>
                <a:ext cx="51040" cy="29538"/>
              </a:xfrm>
              <a:custGeom>
                <a:avLst/>
                <a:gdLst/>
                <a:ahLst/>
                <a:cxnLst/>
                <a:rect l="l" t="t" r="r" b="b"/>
                <a:pathLst>
                  <a:path w="1156" h="669" extrusionOk="0">
                    <a:moveTo>
                      <a:pt x="1082" y="1"/>
                    </a:moveTo>
                    <a:lnTo>
                      <a:pt x="0" y="626"/>
                    </a:lnTo>
                    <a:lnTo>
                      <a:pt x="72" y="668"/>
                    </a:lnTo>
                    <a:lnTo>
                      <a:pt x="1155" y="43"/>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6972461" y="2746213"/>
                <a:ext cx="116695" cy="67421"/>
              </a:xfrm>
              <a:custGeom>
                <a:avLst/>
                <a:gdLst/>
                <a:ahLst/>
                <a:cxnLst/>
                <a:rect l="l" t="t" r="r" b="b"/>
                <a:pathLst>
                  <a:path w="2643" h="1527" extrusionOk="0">
                    <a:moveTo>
                      <a:pt x="2569" y="1"/>
                    </a:moveTo>
                    <a:lnTo>
                      <a:pt x="1" y="1484"/>
                    </a:lnTo>
                    <a:lnTo>
                      <a:pt x="74" y="1526"/>
                    </a:lnTo>
                    <a:lnTo>
                      <a:pt x="2643" y="43"/>
                    </a:lnTo>
                    <a:lnTo>
                      <a:pt x="256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6972461" y="2811736"/>
                <a:ext cx="3311" cy="333263"/>
              </a:xfrm>
              <a:custGeom>
                <a:avLst/>
                <a:gdLst/>
                <a:ahLst/>
                <a:cxnLst/>
                <a:rect l="l" t="t" r="r" b="b"/>
                <a:pathLst>
                  <a:path w="75" h="7548" extrusionOk="0">
                    <a:moveTo>
                      <a:pt x="1" y="0"/>
                    </a:moveTo>
                    <a:lnTo>
                      <a:pt x="1" y="7506"/>
                    </a:lnTo>
                    <a:lnTo>
                      <a:pt x="74" y="7548"/>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6975728" y="2748068"/>
                <a:ext cx="113428" cy="396931"/>
              </a:xfrm>
              <a:custGeom>
                <a:avLst/>
                <a:gdLst/>
                <a:ahLst/>
                <a:cxnLst/>
                <a:rect l="l" t="t" r="r" b="b"/>
                <a:pathLst>
                  <a:path w="2569" h="8990" extrusionOk="0">
                    <a:moveTo>
                      <a:pt x="2434" y="234"/>
                    </a:moveTo>
                    <a:lnTo>
                      <a:pt x="2434" y="1916"/>
                    </a:lnTo>
                    <a:lnTo>
                      <a:pt x="1351" y="2541"/>
                    </a:lnTo>
                    <a:lnTo>
                      <a:pt x="1351" y="859"/>
                    </a:lnTo>
                    <a:lnTo>
                      <a:pt x="2434" y="234"/>
                    </a:lnTo>
                    <a:close/>
                    <a:moveTo>
                      <a:pt x="1217" y="936"/>
                    </a:moveTo>
                    <a:lnTo>
                      <a:pt x="1217" y="2620"/>
                    </a:lnTo>
                    <a:lnTo>
                      <a:pt x="134" y="3244"/>
                    </a:lnTo>
                    <a:lnTo>
                      <a:pt x="134" y="1562"/>
                    </a:lnTo>
                    <a:lnTo>
                      <a:pt x="1217" y="936"/>
                    </a:lnTo>
                    <a:close/>
                    <a:moveTo>
                      <a:pt x="2434" y="2071"/>
                    </a:moveTo>
                    <a:lnTo>
                      <a:pt x="2434" y="3754"/>
                    </a:lnTo>
                    <a:lnTo>
                      <a:pt x="1351" y="4379"/>
                    </a:lnTo>
                    <a:lnTo>
                      <a:pt x="1351" y="2697"/>
                    </a:lnTo>
                    <a:lnTo>
                      <a:pt x="2434" y="2071"/>
                    </a:lnTo>
                    <a:close/>
                    <a:moveTo>
                      <a:pt x="1217" y="2775"/>
                    </a:moveTo>
                    <a:lnTo>
                      <a:pt x="1217" y="4456"/>
                    </a:lnTo>
                    <a:lnTo>
                      <a:pt x="134" y="5082"/>
                    </a:lnTo>
                    <a:lnTo>
                      <a:pt x="134" y="3399"/>
                    </a:lnTo>
                    <a:lnTo>
                      <a:pt x="1217" y="2775"/>
                    </a:lnTo>
                    <a:close/>
                    <a:moveTo>
                      <a:pt x="2434" y="3909"/>
                    </a:moveTo>
                    <a:lnTo>
                      <a:pt x="2434" y="5592"/>
                    </a:lnTo>
                    <a:lnTo>
                      <a:pt x="1351" y="6217"/>
                    </a:lnTo>
                    <a:lnTo>
                      <a:pt x="1351" y="4534"/>
                    </a:lnTo>
                    <a:lnTo>
                      <a:pt x="2434" y="3909"/>
                    </a:lnTo>
                    <a:close/>
                    <a:moveTo>
                      <a:pt x="1217" y="4611"/>
                    </a:moveTo>
                    <a:lnTo>
                      <a:pt x="1217" y="6294"/>
                    </a:lnTo>
                    <a:lnTo>
                      <a:pt x="134" y="6920"/>
                    </a:lnTo>
                    <a:lnTo>
                      <a:pt x="134" y="5237"/>
                    </a:lnTo>
                    <a:lnTo>
                      <a:pt x="1217" y="4611"/>
                    </a:lnTo>
                    <a:close/>
                    <a:moveTo>
                      <a:pt x="2434" y="5747"/>
                    </a:moveTo>
                    <a:lnTo>
                      <a:pt x="2434" y="7428"/>
                    </a:lnTo>
                    <a:lnTo>
                      <a:pt x="1351" y="8054"/>
                    </a:lnTo>
                    <a:lnTo>
                      <a:pt x="1351" y="6371"/>
                    </a:lnTo>
                    <a:lnTo>
                      <a:pt x="2434" y="5747"/>
                    </a:lnTo>
                    <a:close/>
                    <a:moveTo>
                      <a:pt x="1217" y="6449"/>
                    </a:moveTo>
                    <a:lnTo>
                      <a:pt x="1217" y="8132"/>
                    </a:lnTo>
                    <a:lnTo>
                      <a:pt x="134" y="8758"/>
                    </a:lnTo>
                    <a:lnTo>
                      <a:pt x="134" y="7075"/>
                    </a:lnTo>
                    <a:lnTo>
                      <a:pt x="1217" y="6449"/>
                    </a:lnTo>
                    <a:close/>
                    <a:moveTo>
                      <a:pt x="2569" y="1"/>
                    </a:moveTo>
                    <a:lnTo>
                      <a:pt x="0" y="1484"/>
                    </a:lnTo>
                    <a:lnTo>
                      <a:pt x="0" y="8990"/>
                    </a:lnTo>
                    <a:lnTo>
                      <a:pt x="2569" y="7505"/>
                    </a:lnTo>
                    <a:lnTo>
                      <a:pt x="2569" y="1"/>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6944601" y="2707315"/>
                <a:ext cx="160848" cy="92897"/>
              </a:xfrm>
              <a:custGeom>
                <a:avLst/>
                <a:gdLst/>
                <a:ahLst/>
                <a:cxnLst/>
                <a:rect l="l" t="t" r="r" b="b"/>
                <a:pathLst>
                  <a:path w="3643" h="2104" extrusionOk="0">
                    <a:moveTo>
                      <a:pt x="3498" y="1"/>
                    </a:moveTo>
                    <a:lnTo>
                      <a:pt x="0" y="2020"/>
                    </a:lnTo>
                    <a:lnTo>
                      <a:pt x="145" y="2104"/>
                    </a:lnTo>
                    <a:lnTo>
                      <a:pt x="3642" y="85"/>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6944601" y="2796459"/>
                <a:ext cx="6402" cy="29847"/>
              </a:xfrm>
              <a:custGeom>
                <a:avLst/>
                <a:gdLst/>
                <a:ahLst/>
                <a:cxnLst/>
                <a:rect l="l" t="t" r="r" b="b"/>
                <a:pathLst>
                  <a:path w="145" h="676" extrusionOk="0">
                    <a:moveTo>
                      <a:pt x="0" y="1"/>
                    </a:moveTo>
                    <a:lnTo>
                      <a:pt x="0" y="591"/>
                    </a:lnTo>
                    <a:lnTo>
                      <a:pt x="145" y="675"/>
                    </a:lnTo>
                    <a:lnTo>
                      <a:pt x="145" y="8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6951003" y="2711024"/>
                <a:ext cx="154445" cy="115282"/>
              </a:xfrm>
              <a:custGeom>
                <a:avLst/>
                <a:gdLst/>
                <a:ahLst/>
                <a:cxnLst/>
                <a:rect l="l" t="t" r="r" b="b"/>
                <a:pathLst>
                  <a:path w="3498" h="2611" extrusionOk="0">
                    <a:moveTo>
                      <a:pt x="3497" y="1"/>
                    </a:moveTo>
                    <a:lnTo>
                      <a:pt x="0" y="2020"/>
                    </a:lnTo>
                    <a:lnTo>
                      <a:pt x="0" y="2610"/>
                    </a:lnTo>
                    <a:lnTo>
                      <a:pt x="3497" y="591"/>
                    </a:lnTo>
                    <a:lnTo>
                      <a:pt x="34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6944601" y="3077357"/>
                <a:ext cx="160848" cy="92897"/>
              </a:xfrm>
              <a:custGeom>
                <a:avLst/>
                <a:gdLst/>
                <a:ahLst/>
                <a:cxnLst/>
                <a:rect l="l" t="t" r="r" b="b"/>
                <a:pathLst>
                  <a:path w="3643" h="2104" extrusionOk="0">
                    <a:moveTo>
                      <a:pt x="3498" y="1"/>
                    </a:moveTo>
                    <a:lnTo>
                      <a:pt x="0" y="2020"/>
                    </a:lnTo>
                    <a:lnTo>
                      <a:pt x="145" y="2104"/>
                    </a:lnTo>
                    <a:lnTo>
                      <a:pt x="3642" y="84"/>
                    </a:lnTo>
                    <a:lnTo>
                      <a:pt x="34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6944601" y="3166501"/>
                <a:ext cx="6402" cy="29847"/>
              </a:xfrm>
              <a:custGeom>
                <a:avLst/>
                <a:gdLst/>
                <a:ahLst/>
                <a:cxnLst/>
                <a:rect l="l" t="t" r="r" b="b"/>
                <a:pathLst>
                  <a:path w="145" h="676" extrusionOk="0">
                    <a:moveTo>
                      <a:pt x="0" y="1"/>
                    </a:moveTo>
                    <a:lnTo>
                      <a:pt x="0" y="591"/>
                    </a:lnTo>
                    <a:lnTo>
                      <a:pt x="145" y="675"/>
                    </a:lnTo>
                    <a:lnTo>
                      <a:pt x="145" y="8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6951003" y="3081022"/>
                <a:ext cx="154445" cy="115326"/>
              </a:xfrm>
              <a:custGeom>
                <a:avLst/>
                <a:gdLst/>
                <a:ahLst/>
                <a:cxnLst/>
                <a:rect l="l" t="t" r="r" b="b"/>
                <a:pathLst>
                  <a:path w="3498" h="2612" extrusionOk="0">
                    <a:moveTo>
                      <a:pt x="3497" y="1"/>
                    </a:moveTo>
                    <a:lnTo>
                      <a:pt x="0" y="2021"/>
                    </a:lnTo>
                    <a:lnTo>
                      <a:pt x="0" y="2611"/>
                    </a:lnTo>
                    <a:lnTo>
                      <a:pt x="3497" y="591"/>
                    </a:lnTo>
                    <a:lnTo>
                      <a:pt x="34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7180154" y="3124865"/>
                <a:ext cx="47861" cy="101948"/>
              </a:xfrm>
              <a:custGeom>
                <a:avLst/>
                <a:gdLst/>
                <a:ahLst/>
                <a:cxnLst/>
                <a:rect l="l" t="t" r="r" b="b"/>
                <a:pathLst>
                  <a:path w="1084" h="2309" extrusionOk="0">
                    <a:moveTo>
                      <a:pt x="1083" y="1"/>
                    </a:moveTo>
                    <a:lnTo>
                      <a:pt x="1" y="626"/>
                    </a:lnTo>
                    <a:lnTo>
                      <a:pt x="1"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7126421" y="3155904"/>
                <a:ext cx="47861" cy="101948"/>
              </a:xfrm>
              <a:custGeom>
                <a:avLst/>
                <a:gdLst/>
                <a:ahLst/>
                <a:cxnLst/>
                <a:rect l="l" t="t" r="r" b="b"/>
                <a:pathLst>
                  <a:path w="1084" h="2309" extrusionOk="0">
                    <a:moveTo>
                      <a:pt x="1083" y="0"/>
                    </a:moveTo>
                    <a:lnTo>
                      <a:pt x="0" y="627"/>
                    </a:lnTo>
                    <a:lnTo>
                      <a:pt x="0" y="2308"/>
                    </a:lnTo>
                    <a:lnTo>
                      <a:pt x="1083" y="1684"/>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7180154" y="3206017"/>
                <a:ext cx="47861" cy="101948"/>
              </a:xfrm>
              <a:custGeom>
                <a:avLst/>
                <a:gdLst/>
                <a:ahLst/>
                <a:cxnLst/>
                <a:rect l="l" t="t" r="r" b="b"/>
                <a:pathLst>
                  <a:path w="1084" h="2309" extrusionOk="0">
                    <a:moveTo>
                      <a:pt x="1083" y="1"/>
                    </a:moveTo>
                    <a:lnTo>
                      <a:pt x="1" y="626"/>
                    </a:lnTo>
                    <a:lnTo>
                      <a:pt x="1"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7180154" y="3287125"/>
                <a:ext cx="47861" cy="101948"/>
              </a:xfrm>
              <a:custGeom>
                <a:avLst/>
                <a:gdLst/>
                <a:ahLst/>
                <a:cxnLst/>
                <a:rect l="l" t="t" r="r" b="b"/>
                <a:pathLst>
                  <a:path w="1084" h="2309" extrusionOk="0">
                    <a:moveTo>
                      <a:pt x="1083" y="0"/>
                    </a:moveTo>
                    <a:lnTo>
                      <a:pt x="1" y="627"/>
                    </a:lnTo>
                    <a:lnTo>
                      <a:pt x="1" y="2309"/>
                    </a:lnTo>
                    <a:lnTo>
                      <a:pt x="1083" y="1684"/>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7126421" y="3318209"/>
                <a:ext cx="47861" cy="101948"/>
              </a:xfrm>
              <a:custGeom>
                <a:avLst/>
                <a:gdLst/>
                <a:ahLst/>
                <a:cxnLst/>
                <a:rect l="l" t="t" r="r" b="b"/>
                <a:pathLst>
                  <a:path w="1084" h="2309" extrusionOk="0">
                    <a:moveTo>
                      <a:pt x="1083" y="0"/>
                    </a:moveTo>
                    <a:lnTo>
                      <a:pt x="0" y="626"/>
                    </a:lnTo>
                    <a:lnTo>
                      <a:pt x="0" y="2308"/>
                    </a:lnTo>
                    <a:lnTo>
                      <a:pt x="1083" y="1682"/>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7180154" y="3368278"/>
                <a:ext cx="47861" cy="101948"/>
              </a:xfrm>
              <a:custGeom>
                <a:avLst/>
                <a:gdLst/>
                <a:ahLst/>
                <a:cxnLst/>
                <a:rect l="l" t="t" r="r" b="b"/>
                <a:pathLst>
                  <a:path w="1084" h="2309" extrusionOk="0">
                    <a:moveTo>
                      <a:pt x="1083" y="0"/>
                    </a:moveTo>
                    <a:lnTo>
                      <a:pt x="1" y="626"/>
                    </a:lnTo>
                    <a:lnTo>
                      <a:pt x="1" y="2309"/>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a:off x="7126421" y="3237057"/>
                <a:ext cx="47861" cy="101948"/>
              </a:xfrm>
              <a:custGeom>
                <a:avLst/>
                <a:gdLst/>
                <a:ahLst/>
                <a:cxnLst/>
                <a:rect l="l" t="t" r="r" b="b"/>
                <a:pathLst>
                  <a:path w="1084" h="2309" extrusionOk="0">
                    <a:moveTo>
                      <a:pt x="1083" y="0"/>
                    </a:moveTo>
                    <a:lnTo>
                      <a:pt x="0" y="626"/>
                    </a:lnTo>
                    <a:lnTo>
                      <a:pt x="0" y="2308"/>
                    </a:lnTo>
                    <a:lnTo>
                      <a:pt x="1083" y="1683"/>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0"/>
              <p:cNvSpPr/>
              <p:nvPr/>
            </p:nvSpPr>
            <p:spPr>
              <a:xfrm>
                <a:off x="7126421" y="3399273"/>
                <a:ext cx="47861" cy="101992"/>
              </a:xfrm>
              <a:custGeom>
                <a:avLst/>
                <a:gdLst/>
                <a:ahLst/>
                <a:cxnLst/>
                <a:rect l="l" t="t" r="r" b="b"/>
                <a:pathLst>
                  <a:path w="1084" h="2310" extrusionOk="0">
                    <a:moveTo>
                      <a:pt x="1083" y="1"/>
                    </a:moveTo>
                    <a:lnTo>
                      <a:pt x="0" y="628"/>
                    </a:lnTo>
                    <a:lnTo>
                      <a:pt x="0" y="2309"/>
                    </a:lnTo>
                    <a:lnTo>
                      <a:pt x="1083" y="1685"/>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7227972" y="3368278"/>
                <a:ext cx="3223" cy="76207"/>
              </a:xfrm>
              <a:custGeom>
                <a:avLst/>
                <a:gdLst/>
                <a:ahLst/>
                <a:cxnLst/>
                <a:rect l="l" t="t" r="r" b="b"/>
                <a:pathLst>
                  <a:path w="73" h="1726"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7180154" y="3442586"/>
                <a:ext cx="51040" cy="29494"/>
              </a:xfrm>
              <a:custGeom>
                <a:avLst/>
                <a:gdLst/>
                <a:ahLst/>
                <a:cxnLst/>
                <a:rect l="l" t="t" r="r" b="b"/>
                <a:pathLst>
                  <a:path w="1156" h="668" extrusionOk="0">
                    <a:moveTo>
                      <a:pt x="1083" y="0"/>
                    </a:moveTo>
                    <a:lnTo>
                      <a:pt x="1"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7174238" y="3155904"/>
                <a:ext cx="3223" cy="76251"/>
              </a:xfrm>
              <a:custGeom>
                <a:avLst/>
                <a:gdLst/>
                <a:ahLst/>
                <a:cxnLst/>
                <a:rect l="l" t="t" r="r" b="b"/>
                <a:pathLst>
                  <a:path w="73" h="1727" extrusionOk="0">
                    <a:moveTo>
                      <a:pt x="0" y="0"/>
                    </a:moveTo>
                    <a:lnTo>
                      <a:pt x="0" y="1684"/>
                    </a:lnTo>
                    <a:lnTo>
                      <a:pt x="73" y="1726"/>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7126421" y="3230257"/>
                <a:ext cx="51040" cy="29450"/>
              </a:xfrm>
              <a:custGeom>
                <a:avLst/>
                <a:gdLst/>
                <a:ahLst/>
                <a:cxnLst/>
                <a:rect l="l" t="t" r="r" b="b"/>
                <a:pathLst>
                  <a:path w="1156" h="667" extrusionOk="0">
                    <a:moveTo>
                      <a:pt x="1083" y="0"/>
                    </a:moveTo>
                    <a:lnTo>
                      <a:pt x="0" y="624"/>
                    </a:lnTo>
                    <a:lnTo>
                      <a:pt x="73" y="666"/>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7174238" y="3237057"/>
                <a:ext cx="3223" cy="76163"/>
              </a:xfrm>
              <a:custGeom>
                <a:avLst/>
                <a:gdLst/>
                <a:ahLst/>
                <a:cxnLst/>
                <a:rect l="l" t="t" r="r" b="b"/>
                <a:pathLst>
                  <a:path w="73" h="1725" extrusionOk="0">
                    <a:moveTo>
                      <a:pt x="0" y="0"/>
                    </a:moveTo>
                    <a:lnTo>
                      <a:pt x="0" y="1683"/>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7126421" y="3311321"/>
                <a:ext cx="51040" cy="29538"/>
              </a:xfrm>
              <a:custGeom>
                <a:avLst/>
                <a:gdLst/>
                <a:ahLst/>
                <a:cxnLst/>
                <a:rect l="l" t="t" r="r" b="b"/>
                <a:pathLst>
                  <a:path w="1156" h="669" extrusionOk="0">
                    <a:moveTo>
                      <a:pt x="1083" y="1"/>
                    </a:moveTo>
                    <a:lnTo>
                      <a:pt x="0" y="626"/>
                    </a:lnTo>
                    <a:lnTo>
                      <a:pt x="73" y="668"/>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7174238" y="3318209"/>
                <a:ext cx="3223" cy="76163"/>
              </a:xfrm>
              <a:custGeom>
                <a:avLst/>
                <a:gdLst/>
                <a:ahLst/>
                <a:cxnLst/>
                <a:rect l="l" t="t" r="r" b="b"/>
                <a:pathLst>
                  <a:path w="73" h="1725" extrusionOk="0">
                    <a:moveTo>
                      <a:pt x="0" y="0"/>
                    </a:moveTo>
                    <a:lnTo>
                      <a:pt x="0" y="1682"/>
                    </a:lnTo>
                    <a:lnTo>
                      <a:pt x="73" y="1725"/>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7126421" y="3392429"/>
                <a:ext cx="51040" cy="29582"/>
              </a:xfrm>
              <a:custGeom>
                <a:avLst/>
                <a:gdLst/>
                <a:ahLst/>
                <a:cxnLst/>
                <a:rect l="l" t="t" r="r" b="b"/>
                <a:pathLst>
                  <a:path w="1156" h="670" extrusionOk="0">
                    <a:moveTo>
                      <a:pt x="1083" y="1"/>
                    </a:moveTo>
                    <a:lnTo>
                      <a:pt x="0" y="627"/>
                    </a:lnTo>
                    <a:lnTo>
                      <a:pt x="73" y="669"/>
                    </a:lnTo>
                    <a:lnTo>
                      <a:pt x="1156" y="44"/>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7174238" y="3399273"/>
                <a:ext cx="3223" cy="76251"/>
              </a:xfrm>
              <a:custGeom>
                <a:avLst/>
                <a:gdLst/>
                <a:ahLst/>
                <a:cxnLst/>
                <a:rect l="l" t="t" r="r" b="b"/>
                <a:pathLst>
                  <a:path w="73" h="1727" extrusionOk="0">
                    <a:moveTo>
                      <a:pt x="0" y="1"/>
                    </a:moveTo>
                    <a:lnTo>
                      <a:pt x="0" y="1685"/>
                    </a:lnTo>
                    <a:lnTo>
                      <a:pt x="73" y="1727"/>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7126421" y="3473626"/>
                <a:ext cx="51040" cy="29494"/>
              </a:xfrm>
              <a:custGeom>
                <a:avLst/>
                <a:gdLst/>
                <a:ahLst/>
                <a:cxnLst/>
                <a:rect l="l" t="t" r="r" b="b"/>
                <a:pathLst>
                  <a:path w="1156" h="668" extrusionOk="0">
                    <a:moveTo>
                      <a:pt x="1083" y="1"/>
                    </a:moveTo>
                    <a:lnTo>
                      <a:pt x="0" y="625"/>
                    </a:lnTo>
                    <a:lnTo>
                      <a:pt x="73" y="667"/>
                    </a:lnTo>
                    <a:lnTo>
                      <a:pt x="1156" y="43"/>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7227972" y="3287125"/>
                <a:ext cx="3223" cy="76251"/>
              </a:xfrm>
              <a:custGeom>
                <a:avLst/>
                <a:gdLst/>
                <a:ahLst/>
                <a:cxnLst/>
                <a:rect l="l" t="t" r="r" b="b"/>
                <a:pathLst>
                  <a:path w="73" h="1727" extrusionOk="0">
                    <a:moveTo>
                      <a:pt x="0" y="0"/>
                    </a:moveTo>
                    <a:lnTo>
                      <a:pt x="0" y="1684"/>
                    </a:lnTo>
                    <a:lnTo>
                      <a:pt x="73" y="1726"/>
                    </a:lnTo>
                    <a:lnTo>
                      <a:pt x="73" y="4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7180154" y="3361478"/>
                <a:ext cx="51040" cy="29450"/>
              </a:xfrm>
              <a:custGeom>
                <a:avLst/>
                <a:gdLst/>
                <a:ahLst/>
                <a:cxnLst/>
                <a:rect l="l" t="t" r="r" b="b"/>
                <a:pathLst>
                  <a:path w="1156" h="667" extrusionOk="0">
                    <a:moveTo>
                      <a:pt x="1083" y="0"/>
                    </a:moveTo>
                    <a:lnTo>
                      <a:pt x="1" y="625"/>
                    </a:lnTo>
                    <a:lnTo>
                      <a:pt x="73" y="667"/>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7227972" y="3206017"/>
                <a:ext cx="3223" cy="76207"/>
              </a:xfrm>
              <a:custGeom>
                <a:avLst/>
                <a:gdLst/>
                <a:ahLst/>
                <a:cxnLst/>
                <a:rect l="l" t="t" r="r" b="b"/>
                <a:pathLst>
                  <a:path w="73" h="1726" extrusionOk="0">
                    <a:moveTo>
                      <a:pt x="0" y="1"/>
                    </a:moveTo>
                    <a:lnTo>
                      <a:pt x="0" y="1683"/>
                    </a:lnTo>
                    <a:lnTo>
                      <a:pt x="73" y="1725"/>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7180154" y="3280326"/>
                <a:ext cx="51040" cy="29494"/>
              </a:xfrm>
              <a:custGeom>
                <a:avLst/>
                <a:gdLst/>
                <a:ahLst/>
                <a:cxnLst/>
                <a:rect l="l" t="t" r="r" b="b"/>
                <a:pathLst>
                  <a:path w="1156" h="668" extrusionOk="0">
                    <a:moveTo>
                      <a:pt x="1083" y="0"/>
                    </a:moveTo>
                    <a:lnTo>
                      <a:pt x="1"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7227972" y="3124865"/>
                <a:ext cx="3223" cy="76207"/>
              </a:xfrm>
              <a:custGeom>
                <a:avLst/>
                <a:gdLst/>
                <a:ahLst/>
                <a:cxnLst/>
                <a:rect l="l" t="t" r="r" b="b"/>
                <a:pathLst>
                  <a:path w="73" h="1726" extrusionOk="0">
                    <a:moveTo>
                      <a:pt x="0" y="1"/>
                    </a:moveTo>
                    <a:lnTo>
                      <a:pt x="0" y="1683"/>
                    </a:lnTo>
                    <a:lnTo>
                      <a:pt x="73" y="1725"/>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7180154" y="3199174"/>
                <a:ext cx="51040" cy="29494"/>
              </a:xfrm>
              <a:custGeom>
                <a:avLst/>
                <a:gdLst/>
                <a:ahLst/>
                <a:cxnLst/>
                <a:rect l="l" t="t" r="r" b="b"/>
                <a:pathLst>
                  <a:path w="1156" h="668" extrusionOk="0">
                    <a:moveTo>
                      <a:pt x="1083" y="0"/>
                    </a:moveTo>
                    <a:lnTo>
                      <a:pt x="1" y="626"/>
                    </a:lnTo>
                    <a:lnTo>
                      <a:pt x="73"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7120504" y="3114622"/>
                <a:ext cx="116651" cy="67377"/>
              </a:xfrm>
              <a:custGeom>
                <a:avLst/>
                <a:gdLst/>
                <a:ahLst/>
                <a:cxnLst/>
                <a:rect l="l" t="t" r="r" b="b"/>
                <a:pathLst>
                  <a:path w="2642" h="1526" extrusionOk="0">
                    <a:moveTo>
                      <a:pt x="2569" y="1"/>
                    </a:moveTo>
                    <a:lnTo>
                      <a:pt x="0" y="1484"/>
                    </a:lnTo>
                    <a:lnTo>
                      <a:pt x="73" y="1526"/>
                    </a:lnTo>
                    <a:lnTo>
                      <a:pt x="2641" y="43"/>
                    </a:lnTo>
                    <a:lnTo>
                      <a:pt x="256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7120504" y="3180100"/>
                <a:ext cx="3223" cy="333307"/>
              </a:xfrm>
              <a:custGeom>
                <a:avLst/>
                <a:gdLst/>
                <a:ahLst/>
                <a:cxnLst/>
                <a:rect l="l" t="t" r="r" b="b"/>
                <a:pathLst>
                  <a:path w="73" h="7549" extrusionOk="0">
                    <a:moveTo>
                      <a:pt x="0" y="1"/>
                    </a:moveTo>
                    <a:lnTo>
                      <a:pt x="0" y="7506"/>
                    </a:lnTo>
                    <a:lnTo>
                      <a:pt x="73" y="7548"/>
                    </a:lnTo>
                    <a:lnTo>
                      <a:pt x="73" y="4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7123683" y="3116476"/>
                <a:ext cx="113472" cy="396931"/>
              </a:xfrm>
              <a:custGeom>
                <a:avLst/>
                <a:gdLst/>
                <a:ahLst/>
                <a:cxnLst/>
                <a:rect l="l" t="t" r="r" b="b"/>
                <a:pathLst>
                  <a:path w="2570" h="8990" extrusionOk="0">
                    <a:moveTo>
                      <a:pt x="2435" y="233"/>
                    </a:moveTo>
                    <a:lnTo>
                      <a:pt x="2435" y="1915"/>
                    </a:lnTo>
                    <a:lnTo>
                      <a:pt x="1352" y="2541"/>
                    </a:lnTo>
                    <a:lnTo>
                      <a:pt x="1352" y="858"/>
                    </a:lnTo>
                    <a:lnTo>
                      <a:pt x="2435" y="233"/>
                    </a:lnTo>
                    <a:close/>
                    <a:moveTo>
                      <a:pt x="1218" y="935"/>
                    </a:moveTo>
                    <a:lnTo>
                      <a:pt x="1218" y="2618"/>
                    </a:lnTo>
                    <a:lnTo>
                      <a:pt x="1218" y="2619"/>
                    </a:lnTo>
                    <a:lnTo>
                      <a:pt x="135" y="3243"/>
                    </a:lnTo>
                    <a:lnTo>
                      <a:pt x="135" y="1562"/>
                    </a:lnTo>
                    <a:lnTo>
                      <a:pt x="1218" y="935"/>
                    </a:lnTo>
                    <a:close/>
                    <a:moveTo>
                      <a:pt x="2435" y="2071"/>
                    </a:moveTo>
                    <a:lnTo>
                      <a:pt x="2435" y="3753"/>
                    </a:lnTo>
                    <a:lnTo>
                      <a:pt x="1352" y="4379"/>
                    </a:lnTo>
                    <a:lnTo>
                      <a:pt x="1352" y="2696"/>
                    </a:lnTo>
                    <a:lnTo>
                      <a:pt x="2435" y="2071"/>
                    </a:lnTo>
                    <a:close/>
                    <a:moveTo>
                      <a:pt x="1218" y="2773"/>
                    </a:moveTo>
                    <a:lnTo>
                      <a:pt x="1218" y="4456"/>
                    </a:lnTo>
                    <a:lnTo>
                      <a:pt x="135" y="5081"/>
                    </a:lnTo>
                    <a:lnTo>
                      <a:pt x="135" y="3399"/>
                    </a:lnTo>
                    <a:lnTo>
                      <a:pt x="1218" y="2773"/>
                    </a:lnTo>
                    <a:close/>
                    <a:moveTo>
                      <a:pt x="2435" y="3907"/>
                    </a:moveTo>
                    <a:lnTo>
                      <a:pt x="2435" y="5591"/>
                    </a:lnTo>
                    <a:lnTo>
                      <a:pt x="1352" y="6216"/>
                    </a:lnTo>
                    <a:lnTo>
                      <a:pt x="1352" y="4534"/>
                    </a:lnTo>
                    <a:lnTo>
                      <a:pt x="2435" y="3907"/>
                    </a:lnTo>
                    <a:close/>
                    <a:moveTo>
                      <a:pt x="1218" y="4611"/>
                    </a:moveTo>
                    <a:lnTo>
                      <a:pt x="1218" y="6294"/>
                    </a:lnTo>
                    <a:lnTo>
                      <a:pt x="135" y="6919"/>
                    </a:lnTo>
                    <a:lnTo>
                      <a:pt x="135" y="5237"/>
                    </a:lnTo>
                    <a:lnTo>
                      <a:pt x="1218" y="4611"/>
                    </a:lnTo>
                    <a:close/>
                    <a:moveTo>
                      <a:pt x="2435" y="5747"/>
                    </a:moveTo>
                    <a:lnTo>
                      <a:pt x="2435" y="7428"/>
                    </a:lnTo>
                    <a:lnTo>
                      <a:pt x="1352" y="8054"/>
                    </a:lnTo>
                    <a:lnTo>
                      <a:pt x="1352" y="6371"/>
                    </a:lnTo>
                    <a:lnTo>
                      <a:pt x="2435" y="5747"/>
                    </a:lnTo>
                    <a:close/>
                    <a:moveTo>
                      <a:pt x="1218" y="6448"/>
                    </a:moveTo>
                    <a:lnTo>
                      <a:pt x="1218" y="8131"/>
                    </a:lnTo>
                    <a:lnTo>
                      <a:pt x="1218" y="8132"/>
                    </a:lnTo>
                    <a:lnTo>
                      <a:pt x="135" y="8756"/>
                    </a:lnTo>
                    <a:lnTo>
                      <a:pt x="135" y="7075"/>
                    </a:lnTo>
                    <a:lnTo>
                      <a:pt x="1218" y="6448"/>
                    </a:lnTo>
                    <a:close/>
                    <a:moveTo>
                      <a:pt x="2569" y="1"/>
                    </a:moveTo>
                    <a:lnTo>
                      <a:pt x="1" y="1484"/>
                    </a:lnTo>
                    <a:lnTo>
                      <a:pt x="1" y="8989"/>
                    </a:lnTo>
                    <a:lnTo>
                      <a:pt x="2569" y="7505"/>
                    </a:lnTo>
                    <a:lnTo>
                      <a:pt x="2569" y="1"/>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7092556" y="3075723"/>
                <a:ext cx="160892" cy="92897"/>
              </a:xfrm>
              <a:custGeom>
                <a:avLst/>
                <a:gdLst/>
                <a:ahLst/>
                <a:cxnLst/>
                <a:rect l="l" t="t" r="r" b="b"/>
                <a:pathLst>
                  <a:path w="3644" h="2104" extrusionOk="0">
                    <a:moveTo>
                      <a:pt x="3498" y="0"/>
                    </a:moveTo>
                    <a:lnTo>
                      <a:pt x="1" y="2019"/>
                    </a:lnTo>
                    <a:lnTo>
                      <a:pt x="145" y="2103"/>
                    </a:lnTo>
                    <a:lnTo>
                      <a:pt x="3644"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7092556" y="3164867"/>
                <a:ext cx="6446" cy="29803"/>
              </a:xfrm>
              <a:custGeom>
                <a:avLst/>
                <a:gdLst/>
                <a:ahLst/>
                <a:cxnLst/>
                <a:rect l="l" t="t" r="r" b="b"/>
                <a:pathLst>
                  <a:path w="146" h="675" extrusionOk="0">
                    <a:moveTo>
                      <a:pt x="1" y="0"/>
                    </a:moveTo>
                    <a:lnTo>
                      <a:pt x="1" y="591"/>
                    </a:lnTo>
                    <a:lnTo>
                      <a:pt x="145" y="675"/>
                    </a:lnTo>
                    <a:lnTo>
                      <a:pt x="145" y="84"/>
                    </a:lnTo>
                    <a:lnTo>
                      <a:pt x="1" y="0"/>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0"/>
              <p:cNvSpPr/>
              <p:nvPr/>
            </p:nvSpPr>
            <p:spPr>
              <a:xfrm>
                <a:off x="7098958" y="3079432"/>
                <a:ext cx="154490" cy="115238"/>
              </a:xfrm>
              <a:custGeom>
                <a:avLst/>
                <a:gdLst/>
                <a:ahLst/>
                <a:cxnLst/>
                <a:rect l="l" t="t" r="r" b="b"/>
                <a:pathLst>
                  <a:path w="3499" h="2610" extrusionOk="0">
                    <a:moveTo>
                      <a:pt x="3499" y="0"/>
                    </a:moveTo>
                    <a:lnTo>
                      <a:pt x="0" y="2019"/>
                    </a:lnTo>
                    <a:lnTo>
                      <a:pt x="0" y="2610"/>
                    </a:lnTo>
                    <a:lnTo>
                      <a:pt x="3499" y="591"/>
                    </a:lnTo>
                    <a:lnTo>
                      <a:pt x="34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0"/>
              <p:cNvSpPr/>
              <p:nvPr/>
            </p:nvSpPr>
            <p:spPr>
              <a:xfrm>
                <a:off x="7092556" y="3445721"/>
                <a:ext cx="160892" cy="92941"/>
              </a:xfrm>
              <a:custGeom>
                <a:avLst/>
                <a:gdLst/>
                <a:ahLst/>
                <a:cxnLst/>
                <a:rect l="l" t="t" r="r" b="b"/>
                <a:pathLst>
                  <a:path w="3644" h="2105" extrusionOk="0">
                    <a:moveTo>
                      <a:pt x="3498" y="0"/>
                    </a:moveTo>
                    <a:lnTo>
                      <a:pt x="1" y="2020"/>
                    </a:lnTo>
                    <a:lnTo>
                      <a:pt x="145" y="2104"/>
                    </a:lnTo>
                    <a:lnTo>
                      <a:pt x="3644"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0"/>
              <p:cNvSpPr/>
              <p:nvPr/>
            </p:nvSpPr>
            <p:spPr>
              <a:xfrm>
                <a:off x="7092556" y="3534909"/>
                <a:ext cx="6446" cy="29803"/>
              </a:xfrm>
              <a:custGeom>
                <a:avLst/>
                <a:gdLst/>
                <a:ahLst/>
                <a:cxnLst/>
                <a:rect l="l" t="t" r="r" b="b"/>
                <a:pathLst>
                  <a:path w="146" h="675" extrusionOk="0">
                    <a:moveTo>
                      <a:pt x="1" y="0"/>
                    </a:moveTo>
                    <a:lnTo>
                      <a:pt x="1" y="591"/>
                    </a:lnTo>
                    <a:lnTo>
                      <a:pt x="145" y="675"/>
                    </a:lnTo>
                    <a:lnTo>
                      <a:pt x="145" y="84"/>
                    </a:lnTo>
                    <a:lnTo>
                      <a:pt x="1" y="0"/>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0"/>
              <p:cNvSpPr/>
              <p:nvPr/>
            </p:nvSpPr>
            <p:spPr>
              <a:xfrm>
                <a:off x="7098958" y="3449430"/>
                <a:ext cx="154490" cy="115282"/>
              </a:xfrm>
              <a:custGeom>
                <a:avLst/>
                <a:gdLst/>
                <a:ahLst/>
                <a:cxnLst/>
                <a:rect l="l" t="t" r="r" b="b"/>
                <a:pathLst>
                  <a:path w="3499" h="2611" extrusionOk="0">
                    <a:moveTo>
                      <a:pt x="3499" y="0"/>
                    </a:moveTo>
                    <a:lnTo>
                      <a:pt x="0" y="2020"/>
                    </a:lnTo>
                    <a:lnTo>
                      <a:pt x="0" y="2611"/>
                    </a:lnTo>
                    <a:lnTo>
                      <a:pt x="3499" y="591"/>
                    </a:lnTo>
                    <a:lnTo>
                      <a:pt x="34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0"/>
              <p:cNvSpPr/>
              <p:nvPr/>
            </p:nvSpPr>
            <p:spPr>
              <a:xfrm>
                <a:off x="7032199" y="3210344"/>
                <a:ext cx="47773" cy="101904"/>
              </a:xfrm>
              <a:custGeom>
                <a:avLst/>
                <a:gdLst/>
                <a:ahLst/>
                <a:cxnLst/>
                <a:rect l="l" t="t" r="r" b="b"/>
                <a:pathLst>
                  <a:path w="1082" h="2308" extrusionOk="0">
                    <a:moveTo>
                      <a:pt x="1082" y="1"/>
                    </a:moveTo>
                    <a:lnTo>
                      <a:pt x="0" y="625"/>
                    </a:lnTo>
                    <a:lnTo>
                      <a:pt x="0" y="2308"/>
                    </a:lnTo>
                    <a:lnTo>
                      <a:pt x="1082" y="1682"/>
                    </a:lnTo>
                    <a:lnTo>
                      <a:pt x="1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a:off x="6978378" y="3241384"/>
                <a:ext cx="47905" cy="101948"/>
              </a:xfrm>
              <a:custGeom>
                <a:avLst/>
                <a:gdLst/>
                <a:ahLst/>
                <a:cxnLst/>
                <a:rect l="l" t="t" r="r" b="b"/>
                <a:pathLst>
                  <a:path w="1085" h="2309" extrusionOk="0">
                    <a:moveTo>
                      <a:pt x="1085" y="0"/>
                    </a:moveTo>
                    <a:lnTo>
                      <a:pt x="1" y="626"/>
                    </a:lnTo>
                    <a:lnTo>
                      <a:pt x="1" y="2308"/>
                    </a:lnTo>
                    <a:lnTo>
                      <a:pt x="1085" y="1683"/>
                    </a:lnTo>
                    <a:lnTo>
                      <a:pt x="1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a:off x="7032199" y="3291452"/>
                <a:ext cx="47773" cy="101948"/>
              </a:xfrm>
              <a:custGeom>
                <a:avLst/>
                <a:gdLst/>
                <a:ahLst/>
                <a:cxnLst/>
                <a:rect l="l" t="t" r="r" b="b"/>
                <a:pathLst>
                  <a:path w="1082" h="2309" extrusionOk="0">
                    <a:moveTo>
                      <a:pt x="1082" y="0"/>
                    </a:moveTo>
                    <a:lnTo>
                      <a:pt x="0" y="626"/>
                    </a:lnTo>
                    <a:lnTo>
                      <a:pt x="0" y="2309"/>
                    </a:lnTo>
                    <a:lnTo>
                      <a:pt x="1082" y="1683"/>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a:off x="7032199" y="3372605"/>
                <a:ext cx="47773" cy="101948"/>
              </a:xfrm>
              <a:custGeom>
                <a:avLst/>
                <a:gdLst/>
                <a:ahLst/>
                <a:cxnLst/>
                <a:rect l="l" t="t" r="r" b="b"/>
                <a:pathLst>
                  <a:path w="1082" h="2309" extrusionOk="0">
                    <a:moveTo>
                      <a:pt x="1082" y="0"/>
                    </a:moveTo>
                    <a:lnTo>
                      <a:pt x="0" y="626"/>
                    </a:lnTo>
                    <a:lnTo>
                      <a:pt x="0" y="2309"/>
                    </a:lnTo>
                    <a:lnTo>
                      <a:pt x="1082" y="1683"/>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0"/>
              <p:cNvSpPr/>
              <p:nvPr/>
            </p:nvSpPr>
            <p:spPr>
              <a:xfrm>
                <a:off x="6978378" y="3403600"/>
                <a:ext cx="47905" cy="101992"/>
              </a:xfrm>
              <a:custGeom>
                <a:avLst/>
                <a:gdLst/>
                <a:ahLst/>
                <a:cxnLst/>
                <a:rect l="l" t="t" r="r" b="b"/>
                <a:pathLst>
                  <a:path w="1085" h="2310" extrusionOk="0">
                    <a:moveTo>
                      <a:pt x="1085" y="1"/>
                    </a:moveTo>
                    <a:lnTo>
                      <a:pt x="1" y="626"/>
                    </a:lnTo>
                    <a:lnTo>
                      <a:pt x="1" y="2309"/>
                    </a:lnTo>
                    <a:lnTo>
                      <a:pt x="1085" y="1684"/>
                    </a:lnTo>
                    <a:lnTo>
                      <a:pt x="1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0"/>
              <p:cNvSpPr/>
              <p:nvPr/>
            </p:nvSpPr>
            <p:spPr>
              <a:xfrm>
                <a:off x="7032199" y="3453757"/>
                <a:ext cx="47773" cy="101904"/>
              </a:xfrm>
              <a:custGeom>
                <a:avLst/>
                <a:gdLst/>
                <a:ahLst/>
                <a:cxnLst/>
                <a:rect l="l" t="t" r="r" b="b"/>
                <a:pathLst>
                  <a:path w="1082" h="2308" extrusionOk="0">
                    <a:moveTo>
                      <a:pt x="1082" y="0"/>
                    </a:moveTo>
                    <a:lnTo>
                      <a:pt x="0" y="625"/>
                    </a:lnTo>
                    <a:lnTo>
                      <a:pt x="0" y="2307"/>
                    </a:lnTo>
                    <a:lnTo>
                      <a:pt x="1082" y="1682"/>
                    </a:lnTo>
                    <a:lnTo>
                      <a:pt x="10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0"/>
              <p:cNvSpPr/>
              <p:nvPr/>
            </p:nvSpPr>
            <p:spPr>
              <a:xfrm>
                <a:off x="6978378" y="3322536"/>
                <a:ext cx="47905" cy="101904"/>
              </a:xfrm>
              <a:custGeom>
                <a:avLst/>
                <a:gdLst/>
                <a:ahLst/>
                <a:cxnLst/>
                <a:rect l="l" t="t" r="r" b="b"/>
                <a:pathLst>
                  <a:path w="1085" h="2308" extrusionOk="0">
                    <a:moveTo>
                      <a:pt x="1085" y="0"/>
                    </a:moveTo>
                    <a:lnTo>
                      <a:pt x="1" y="624"/>
                    </a:lnTo>
                    <a:lnTo>
                      <a:pt x="1" y="2307"/>
                    </a:lnTo>
                    <a:lnTo>
                      <a:pt x="1085" y="1682"/>
                    </a:lnTo>
                    <a:lnTo>
                      <a:pt x="1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0"/>
              <p:cNvSpPr/>
              <p:nvPr/>
            </p:nvSpPr>
            <p:spPr>
              <a:xfrm>
                <a:off x="6978378" y="3484752"/>
                <a:ext cx="47905" cy="101992"/>
              </a:xfrm>
              <a:custGeom>
                <a:avLst/>
                <a:gdLst/>
                <a:ahLst/>
                <a:cxnLst/>
                <a:rect l="l" t="t" r="r" b="b"/>
                <a:pathLst>
                  <a:path w="1085" h="2310" extrusionOk="0">
                    <a:moveTo>
                      <a:pt x="1085" y="1"/>
                    </a:moveTo>
                    <a:lnTo>
                      <a:pt x="1" y="626"/>
                    </a:lnTo>
                    <a:lnTo>
                      <a:pt x="1" y="2309"/>
                    </a:lnTo>
                    <a:lnTo>
                      <a:pt x="1085" y="1684"/>
                    </a:lnTo>
                    <a:lnTo>
                      <a:pt x="1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a:off x="7079928" y="3453757"/>
                <a:ext cx="3311" cy="76119"/>
              </a:xfrm>
              <a:custGeom>
                <a:avLst/>
                <a:gdLst/>
                <a:ahLst/>
                <a:cxnLst/>
                <a:rect l="l" t="t" r="r" b="b"/>
                <a:pathLst>
                  <a:path w="75" h="1724"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a:off x="7032199" y="3527977"/>
                <a:ext cx="51040" cy="29538"/>
              </a:xfrm>
              <a:custGeom>
                <a:avLst/>
                <a:gdLst/>
                <a:ahLst/>
                <a:cxnLst/>
                <a:rect l="l" t="t" r="r" b="b"/>
                <a:pathLst>
                  <a:path w="1156" h="669" extrusionOk="0">
                    <a:moveTo>
                      <a:pt x="1082" y="1"/>
                    </a:moveTo>
                    <a:lnTo>
                      <a:pt x="0" y="626"/>
                    </a:lnTo>
                    <a:lnTo>
                      <a:pt x="72" y="668"/>
                    </a:lnTo>
                    <a:lnTo>
                      <a:pt x="1155" y="43"/>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a:off x="7026239" y="3241384"/>
                <a:ext cx="3267" cy="76163"/>
              </a:xfrm>
              <a:custGeom>
                <a:avLst/>
                <a:gdLst/>
                <a:ahLst/>
                <a:cxnLst/>
                <a:rect l="l" t="t" r="r" b="b"/>
                <a:pathLst>
                  <a:path w="74" h="1725" extrusionOk="0">
                    <a:moveTo>
                      <a:pt x="1" y="0"/>
                    </a:moveTo>
                    <a:lnTo>
                      <a:pt x="1" y="1683"/>
                    </a:lnTo>
                    <a:lnTo>
                      <a:pt x="73" y="1725"/>
                    </a:lnTo>
                    <a:lnTo>
                      <a:pt x="73"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0"/>
              <p:cNvSpPr/>
              <p:nvPr/>
            </p:nvSpPr>
            <p:spPr>
              <a:xfrm>
                <a:off x="6978378" y="3315648"/>
                <a:ext cx="51129" cy="29538"/>
              </a:xfrm>
              <a:custGeom>
                <a:avLst/>
                <a:gdLst/>
                <a:ahLst/>
                <a:cxnLst/>
                <a:rect l="l" t="t" r="r" b="b"/>
                <a:pathLst>
                  <a:path w="1158" h="669" extrusionOk="0">
                    <a:moveTo>
                      <a:pt x="1085" y="1"/>
                    </a:moveTo>
                    <a:lnTo>
                      <a:pt x="1" y="626"/>
                    </a:lnTo>
                    <a:lnTo>
                      <a:pt x="74" y="668"/>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0"/>
              <p:cNvSpPr/>
              <p:nvPr/>
            </p:nvSpPr>
            <p:spPr>
              <a:xfrm>
                <a:off x="7026239" y="3322536"/>
                <a:ext cx="3267" cy="76119"/>
              </a:xfrm>
              <a:custGeom>
                <a:avLst/>
                <a:gdLst/>
                <a:ahLst/>
                <a:cxnLst/>
                <a:rect l="l" t="t" r="r" b="b"/>
                <a:pathLst>
                  <a:path w="74" h="1724" extrusionOk="0">
                    <a:moveTo>
                      <a:pt x="1" y="0"/>
                    </a:moveTo>
                    <a:lnTo>
                      <a:pt x="1" y="1682"/>
                    </a:lnTo>
                    <a:lnTo>
                      <a:pt x="73" y="1724"/>
                    </a:lnTo>
                    <a:lnTo>
                      <a:pt x="73"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0"/>
              <p:cNvSpPr/>
              <p:nvPr/>
            </p:nvSpPr>
            <p:spPr>
              <a:xfrm>
                <a:off x="6978378" y="3396756"/>
                <a:ext cx="51129" cy="29538"/>
              </a:xfrm>
              <a:custGeom>
                <a:avLst/>
                <a:gdLst/>
                <a:ahLst/>
                <a:cxnLst/>
                <a:rect l="l" t="t" r="r" b="b"/>
                <a:pathLst>
                  <a:path w="1158" h="669" extrusionOk="0">
                    <a:moveTo>
                      <a:pt x="1085" y="1"/>
                    </a:moveTo>
                    <a:lnTo>
                      <a:pt x="1" y="626"/>
                    </a:lnTo>
                    <a:lnTo>
                      <a:pt x="74" y="668"/>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0"/>
              <p:cNvSpPr/>
              <p:nvPr/>
            </p:nvSpPr>
            <p:spPr>
              <a:xfrm>
                <a:off x="7026239" y="3403600"/>
                <a:ext cx="3267" cy="76207"/>
              </a:xfrm>
              <a:custGeom>
                <a:avLst/>
                <a:gdLst/>
                <a:ahLst/>
                <a:cxnLst/>
                <a:rect l="l" t="t" r="r" b="b"/>
                <a:pathLst>
                  <a:path w="74" h="1726" extrusionOk="0">
                    <a:moveTo>
                      <a:pt x="1" y="1"/>
                    </a:moveTo>
                    <a:lnTo>
                      <a:pt x="1" y="1684"/>
                    </a:lnTo>
                    <a:lnTo>
                      <a:pt x="73" y="1726"/>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a:off x="6978378" y="3477908"/>
                <a:ext cx="51129" cy="29538"/>
              </a:xfrm>
              <a:custGeom>
                <a:avLst/>
                <a:gdLst/>
                <a:ahLst/>
                <a:cxnLst/>
                <a:rect l="l" t="t" r="r" b="b"/>
                <a:pathLst>
                  <a:path w="1158" h="669" extrusionOk="0">
                    <a:moveTo>
                      <a:pt x="1085" y="1"/>
                    </a:moveTo>
                    <a:lnTo>
                      <a:pt x="1" y="626"/>
                    </a:lnTo>
                    <a:lnTo>
                      <a:pt x="74" y="668"/>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a:off x="7026239" y="3484752"/>
                <a:ext cx="3267" cy="76207"/>
              </a:xfrm>
              <a:custGeom>
                <a:avLst/>
                <a:gdLst/>
                <a:ahLst/>
                <a:cxnLst/>
                <a:rect l="l" t="t" r="r" b="b"/>
                <a:pathLst>
                  <a:path w="74" h="1726" extrusionOk="0">
                    <a:moveTo>
                      <a:pt x="1" y="1"/>
                    </a:moveTo>
                    <a:lnTo>
                      <a:pt x="1" y="1684"/>
                    </a:lnTo>
                    <a:lnTo>
                      <a:pt x="73" y="1726"/>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a:off x="6978378" y="3559061"/>
                <a:ext cx="51129" cy="29538"/>
              </a:xfrm>
              <a:custGeom>
                <a:avLst/>
                <a:gdLst/>
                <a:ahLst/>
                <a:cxnLst/>
                <a:rect l="l" t="t" r="r" b="b"/>
                <a:pathLst>
                  <a:path w="1158" h="669" extrusionOk="0">
                    <a:moveTo>
                      <a:pt x="1085" y="1"/>
                    </a:moveTo>
                    <a:lnTo>
                      <a:pt x="1" y="626"/>
                    </a:lnTo>
                    <a:lnTo>
                      <a:pt x="74" y="668"/>
                    </a:lnTo>
                    <a:lnTo>
                      <a:pt x="1157" y="43"/>
                    </a:lnTo>
                    <a:lnTo>
                      <a:pt x="1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0"/>
              <p:cNvSpPr/>
              <p:nvPr/>
            </p:nvSpPr>
            <p:spPr>
              <a:xfrm>
                <a:off x="7079928" y="3372605"/>
                <a:ext cx="3311" cy="76207"/>
              </a:xfrm>
              <a:custGeom>
                <a:avLst/>
                <a:gdLst/>
                <a:ahLst/>
                <a:cxnLst/>
                <a:rect l="l" t="t" r="r" b="b"/>
                <a:pathLst>
                  <a:path w="75" h="1726"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0"/>
              <p:cNvSpPr/>
              <p:nvPr/>
            </p:nvSpPr>
            <p:spPr>
              <a:xfrm>
                <a:off x="7032199" y="3446913"/>
                <a:ext cx="51040" cy="29494"/>
              </a:xfrm>
              <a:custGeom>
                <a:avLst/>
                <a:gdLst/>
                <a:ahLst/>
                <a:cxnLst/>
                <a:rect l="l" t="t" r="r" b="b"/>
                <a:pathLst>
                  <a:path w="1156" h="668" extrusionOk="0">
                    <a:moveTo>
                      <a:pt x="1082" y="0"/>
                    </a:moveTo>
                    <a:lnTo>
                      <a:pt x="0" y="626"/>
                    </a:lnTo>
                    <a:lnTo>
                      <a:pt x="72" y="668"/>
                    </a:lnTo>
                    <a:lnTo>
                      <a:pt x="1155" y="42"/>
                    </a:lnTo>
                    <a:lnTo>
                      <a:pt x="1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0"/>
              <p:cNvSpPr/>
              <p:nvPr/>
            </p:nvSpPr>
            <p:spPr>
              <a:xfrm>
                <a:off x="7079928" y="3291452"/>
                <a:ext cx="3311" cy="76207"/>
              </a:xfrm>
              <a:custGeom>
                <a:avLst/>
                <a:gdLst/>
                <a:ahLst/>
                <a:cxnLst/>
                <a:rect l="l" t="t" r="r" b="b"/>
                <a:pathLst>
                  <a:path w="75" h="1726"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0"/>
              <p:cNvSpPr/>
              <p:nvPr/>
            </p:nvSpPr>
            <p:spPr>
              <a:xfrm>
                <a:off x="7032199" y="3365761"/>
                <a:ext cx="51040" cy="29494"/>
              </a:xfrm>
              <a:custGeom>
                <a:avLst/>
                <a:gdLst/>
                <a:ahLst/>
                <a:cxnLst/>
                <a:rect l="l" t="t" r="r" b="b"/>
                <a:pathLst>
                  <a:path w="1156" h="668" extrusionOk="0">
                    <a:moveTo>
                      <a:pt x="1082" y="0"/>
                    </a:moveTo>
                    <a:lnTo>
                      <a:pt x="0" y="626"/>
                    </a:lnTo>
                    <a:lnTo>
                      <a:pt x="72" y="668"/>
                    </a:lnTo>
                    <a:lnTo>
                      <a:pt x="1155" y="42"/>
                    </a:lnTo>
                    <a:lnTo>
                      <a:pt x="1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a:off x="7079928" y="3210344"/>
                <a:ext cx="3311" cy="76163"/>
              </a:xfrm>
              <a:custGeom>
                <a:avLst/>
                <a:gdLst/>
                <a:ahLst/>
                <a:cxnLst/>
                <a:rect l="l" t="t" r="r" b="b"/>
                <a:pathLst>
                  <a:path w="75" h="1725" extrusionOk="0">
                    <a:moveTo>
                      <a:pt x="1" y="1"/>
                    </a:moveTo>
                    <a:lnTo>
                      <a:pt x="1" y="1682"/>
                    </a:lnTo>
                    <a:lnTo>
                      <a:pt x="74" y="1724"/>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a:off x="7032199" y="3284609"/>
                <a:ext cx="51040" cy="29494"/>
              </a:xfrm>
              <a:custGeom>
                <a:avLst/>
                <a:gdLst/>
                <a:ahLst/>
                <a:cxnLst/>
                <a:rect l="l" t="t" r="r" b="b"/>
                <a:pathLst>
                  <a:path w="1156" h="668" extrusionOk="0">
                    <a:moveTo>
                      <a:pt x="1082" y="0"/>
                    </a:moveTo>
                    <a:lnTo>
                      <a:pt x="0" y="626"/>
                    </a:lnTo>
                    <a:lnTo>
                      <a:pt x="72" y="668"/>
                    </a:lnTo>
                    <a:lnTo>
                      <a:pt x="1155" y="42"/>
                    </a:lnTo>
                    <a:lnTo>
                      <a:pt x="1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a:off x="6972461" y="3200057"/>
                <a:ext cx="116695" cy="67377"/>
              </a:xfrm>
              <a:custGeom>
                <a:avLst/>
                <a:gdLst/>
                <a:ahLst/>
                <a:cxnLst/>
                <a:rect l="l" t="t" r="r" b="b"/>
                <a:pathLst>
                  <a:path w="2643" h="1526" extrusionOk="0">
                    <a:moveTo>
                      <a:pt x="2569" y="0"/>
                    </a:moveTo>
                    <a:lnTo>
                      <a:pt x="1" y="1483"/>
                    </a:lnTo>
                    <a:lnTo>
                      <a:pt x="74" y="1525"/>
                    </a:lnTo>
                    <a:lnTo>
                      <a:pt x="2643" y="42"/>
                    </a:lnTo>
                    <a:lnTo>
                      <a:pt x="256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0"/>
              <p:cNvSpPr/>
              <p:nvPr/>
            </p:nvSpPr>
            <p:spPr>
              <a:xfrm>
                <a:off x="6972461" y="3265535"/>
                <a:ext cx="3311" cy="333307"/>
              </a:xfrm>
              <a:custGeom>
                <a:avLst/>
                <a:gdLst/>
                <a:ahLst/>
                <a:cxnLst/>
                <a:rect l="l" t="t" r="r" b="b"/>
                <a:pathLst>
                  <a:path w="75" h="7549" extrusionOk="0">
                    <a:moveTo>
                      <a:pt x="1" y="0"/>
                    </a:moveTo>
                    <a:lnTo>
                      <a:pt x="1" y="7506"/>
                    </a:lnTo>
                    <a:lnTo>
                      <a:pt x="74" y="7548"/>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0"/>
              <p:cNvSpPr/>
              <p:nvPr/>
            </p:nvSpPr>
            <p:spPr>
              <a:xfrm>
                <a:off x="6975728" y="3201911"/>
                <a:ext cx="113428" cy="396931"/>
              </a:xfrm>
              <a:custGeom>
                <a:avLst/>
                <a:gdLst/>
                <a:ahLst/>
                <a:cxnLst/>
                <a:rect l="l" t="t" r="r" b="b"/>
                <a:pathLst>
                  <a:path w="2569" h="8990" extrusionOk="0">
                    <a:moveTo>
                      <a:pt x="2434" y="234"/>
                    </a:moveTo>
                    <a:lnTo>
                      <a:pt x="2434" y="1915"/>
                    </a:lnTo>
                    <a:lnTo>
                      <a:pt x="1351" y="2541"/>
                    </a:lnTo>
                    <a:lnTo>
                      <a:pt x="1351" y="858"/>
                    </a:lnTo>
                    <a:lnTo>
                      <a:pt x="2434" y="234"/>
                    </a:lnTo>
                    <a:close/>
                    <a:moveTo>
                      <a:pt x="1217" y="935"/>
                    </a:moveTo>
                    <a:lnTo>
                      <a:pt x="1217" y="2619"/>
                    </a:lnTo>
                    <a:lnTo>
                      <a:pt x="134" y="3243"/>
                    </a:lnTo>
                    <a:lnTo>
                      <a:pt x="134" y="1562"/>
                    </a:lnTo>
                    <a:lnTo>
                      <a:pt x="1217" y="935"/>
                    </a:lnTo>
                    <a:close/>
                    <a:moveTo>
                      <a:pt x="2434" y="2070"/>
                    </a:moveTo>
                    <a:lnTo>
                      <a:pt x="2434" y="3753"/>
                    </a:lnTo>
                    <a:lnTo>
                      <a:pt x="1351" y="4379"/>
                    </a:lnTo>
                    <a:lnTo>
                      <a:pt x="1351" y="2696"/>
                    </a:lnTo>
                    <a:lnTo>
                      <a:pt x="2434" y="2070"/>
                    </a:lnTo>
                    <a:close/>
                    <a:moveTo>
                      <a:pt x="1217" y="2774"/>
                    </a:moveTo>
                    <a:lnTo>
                      <a:pt x="1217" y="4456"/>
                    </a:lnTo>
                    <a:lnTo>
                      <a:pt x="134" y="5081"/>
                    </a:lnTo>
                    <a:lnTo>
                      <a:pt x="134" y="3398"/>
                    </a:lnTo>
                    <a:lnTo>
                      <a:pt x="1217" y="2774"/>
                    </a:lnTo>
                    <a:close/>
                    <a:moveTo>
                      <a:pt x="2434" y="3908"/>
                    </a:moveTo>
                    <a:lnTo>
                      <a:pt x="2434" y="5591"/>
                    </a:lnTo>
                    <a:lnTo>
                      <a:pt x="1351" y="6217"/>
                    </a:lnTo>
                    <a:lnTo>
                      <a:pt x="1351" y="4534"/>
                    </a:lnTo>
                    <a:lnTo>
                      <a:pt x="2434" y="3908"/>
                    </a:lnTo>
                    <a:close/>
                    <a:moveTo>
                      <a:pt x="1217" y="4611"/>
                    </a:moveTo>
                    <a:lnTo>
                      <a:pt x="1217" y="6294"/>
                    </a:lnTo>
                    <a:lnTo>
                      <a:pt x="134" y="6919"/>
                    </a:lnTo>
                    <a:lnTo>
                      <a:pt x="134" y="5236"/>
                    </a:lnTo>
                    <a:lnTo>
                      <a:pt x="1217" y="4611"/>
                    </a:lnTo>
                    <a:close/>
                    <a:moveTo>
                      <a:pt x="2434" y="5746"/>
                    </a:moveTo>
                    <a:lnTo>
                      <a:pt x="2434" y="7428"/>
                    </a:lnTo>
                    <a:lnTo>
                      <a:pt x="1351" y="8053"/>
                    </a:lnTo>
                    <a:lnTo>
                      <a:pt x="1351" y="6372"/>
                    </a:lnTo>
                    <a:lnTo>
                      <a:pt x="2434" y="5746"/>
                    </a:lnTo>
                    <a:close/>
                    <a:moveTo>
                      <a:pt x="1217" y="6449"/>
                    </a:moveTo>
                    <a:lnTo>
                      <a:pt x="1217" y="8132"/>
                    </a:lnTo>
                    <a:lnTo>
                      <a:pt x="134" y="8757"/>
                    </a:lnTo>
                    <a:lnTo>
                      <a:pt x="134" y="7074"/>
                    </a:lnTo>
                    <a:lnTo>
                      <a:pt x="1217" y="6449"/>
                    </a:lnTo>
                    <a:close/>
                    <a:moveTo>
                      <a:pt x="2569" y="0"/>
                    </a:moveTo>
                    <a:lnTo>
                      <a:pt x="0" y="1483"/>
                    </a:lnTo>
                    <a:lnTo>
                      <a:pt x="0" y="8989"/>
                    </a:lnTo>
                    <a:lnTo>
                      <a:pt x="2569" y="7506"/>
                    </a:lnTo>
                    <a:lnTo>
                      <a:pt x="2569" y="0"/>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0"/>
              <p:cNvSpPr/>
              <p:nvPr/>
            </p:nvSpPr>
            <p:spPr>
              <a:xfrm>
                <a:off x="6944601" y="3161158"/>
                <a:ext cx="160848" cy="92897"/>
              </a:xfrm>
              <a:custGeom>
                <a:avLst/>
                <a:gdLst/>
                <a:ahLst/>
                <a:cxnLst/>
                <a:rect l="l" t="t" r="r" b="b"/>
                <a:pathLst>
                  <a:path w="3643" h="2104" extrusionOk="0">
                    <a:moveTo>
                      <a:pt x="3498" y="0"/>
                    </a:moveTo>
                    <a:lnTo>
                      <a:pt x="0" y="2020"/>
                    </a:lnTo>
                    <a:lnTo>
                      <a:pt x="145" y="2103"/>
                    </a:lnTo>
                    <a:lnTo>
                      <a:pt x="3642"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0"/>
              <p:cNvSpPr/>
              <p:nvPr/>
            </p:nvSpPr>
            <p:spPr>
              <a:xfrm>
                <a:off x="6944601" y="3250346"/>
                <a:ext cx="6402" cy="29759"/>
              </a:xfrm>
              <a:custGeom>
                <a:avLst/>
                <a:gdLst/>
                <a:ahLst/>
                <a:cxnLst/>
                <a:rect l="l" t="t" r="r" b="b"/>
                <a:pathLst>
                  <a:path w="145" h="674" extrusionOk="0">
                    <a:moveTo>
                      <a:pt x="0" y="0"/>
                    </a:moveTo>
                    <a:lnTo>
                      <a:pt x="0" y="591"/>
                    </a:lnTo>
                    <a:lnTo>
                      <a:pt x="145" y="674"/>
                    </a:lnTo>
                    <a:lnTo>
                      <a:pt x="145" y="8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0"/>
              <p:cNvSpPr/>
              <p:nvPr/>
            </p:nvSpPr>
            <p:spPr>
              <a:xfrm>
                <a:off x="6951003" y="3164867"/>
                <a:ext cx="154445" cy="115238"/>
              </a:xfrm>
              <a:custGeom>
                <a:avLst/>
                <a:gdLst/>
                <a:ahLst/>
                <a:cxnLst/>
                <a:rect l="l" t="t" r="r" b="b"/>
                <a:pathLst>
                  <a:path w="3498" h="2610" extrusionOk="0">
                    <a:moveTo>
                      <a:pt x="3497" y="0"/>
                    </a:moveTo>
                    <a:lnTo>
                      <a:pt x="0" y="2019"/>
                    </a:lnTo>
                    <a:lnTo>
                      <a:pt x="0" y="2610"/>
                    </a:lnTo>
                    <a:lnTo>
                      <a:pt x="3497" y="591"/>
                    </a:lnTo>
                    <a:lnTo>
                      <a:pt x="34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0"/>
              <p:cNvSpPr/>
              <p:nvPr/>
            </p:nvSpPr>
            <p:spPr>
              <a:xfrm>
                <a:off x="6944601" y="3531201"/>
                <a:ext cx="160848" cy="92897"/>
              </a:xfrm>
              <a:custGeom>
                <a:avLst/>
                <a:gdLst/>
                <a:ahLst/>
                <a:cxnLst/>
                <a:rect l="l" t="t" r="r" b="b"/>
                <a:pathLst>
                  <a:path w="3643" h="2104" extrusionOk="0">
                    <a:moveTo>
                      <a:pt x="3498" y="0"/>
                    </a:moveTo>
                    <a:lnTo>
                      <a:pt x="0" y="2019"/>
                    </a:lnTo>
                    <a:lnTo>
                      <a:pt x="145" y="2103"/>
                    </a:lnTo>
                    <a:lnTo>
                      <a:pt x="3642" y="83"/>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0"/>
              <p:cNvSpPr/>
              <p:nvPr/>
            </p:nvSpPr>
            <p:spPr>
              <a:xfrm>
                <a:off x="6944601" y="3620344"/>
                <a:ext cx="6402" cy="29803"/>
              </a:xfrm>
              <a:custGeom>
                <a:avLst/>
                <a:gdLst/>
                <a:ahLst/>
                <a:cxnLst/>
                <a:rect l="l" t="t" r="r" b="b"/>
                <a:pathLst>
                  <a:path w="145" h="675" extrusionOk="0">
                    <a:moveTo>
                      <a:pt x="0" y="0"/>
                    </a:moveTo>
                    <a:lnTo>
                      <a:pt x="0" y="591"/>
                    </a:lnTo>
                    <a:lnTo>
                      <a:pt x="145" y="675"/>
                    </a:lnTo>
                    <a:lnTo>
                      <a:pt x="145" y="8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0"/>
              <p:cNvSpPr/>
              <p:nvPr/>
            </p:nvSpPr>
            <p:spPr>
              <a:xfrm>
                <a:off x="6951003" y="3534865"/>
                <a:ext cx="154445" cy="115282"/>
              </a:xfrm>
              <a:custGeom>
                <a:avLst/>
                <a:gdLst/>
                <a:ahLst/>
                <a:cxnLst/>
                <a:rect l="l" t="t" r="r" b="b"/>
                <a:pathLst>
                  <a:path w="3498" h="2611" extrusionOk="0">
                    <a:moveTo>
                      <a:pt x="3497" y="0"/>
                    </a:moveTo>
                    <a:lnTo>
                      <a:pt x="0" y="2020"/>
                    </a:lnTo>
                    <a:lnTo>
                      <a:pt x="0" y="2611"/>
                    </a:lnTo>
                    <a:lnTo>
                      <a:pt x="3497" y="592"/>
                    </a:lnTo>
                    <a:lnTo>
                      <a:pt x="34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0"/>
              <p:cNvSpPr/>
              <p:nvPr/>
            </p:nvSpPr>
            <p:spPr>
              <a:xfrm>
                <a:off x="8092654" y="2828293"/>
                <a:ext cx="47817" cy="101904"/>
              </a:xfrm>
              <a:custGeom>
                <a:avLst/>
                <a:gdLst/>
                <a:ahLst/>
                <a:cxnLst/>
                <a:rect l="l" t="t" r="r" b="b"/>
                <a:pathLst>
                  <a:path w="1083" h="2308" extrusionOk="0">
                    <a:moveTo>
                      <a:pt x="1083" y="1"/>
                    </a:moveTo>
                    <a:lnTo>
                      <a:pt x="0" y="626"/>
                    </a:lnTo>
                    <a:lnTo>
                      <a:pt x="0" y="2308"/>
                    </a:lnTo>
                    <a:lnTo>
                      <a:pt x="1083" y="1682"/>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0"/>
              <p:cNvSpPr/>
              <p:nvPr/>
            </p:nvSpPr>
            <p:spPr>
              <a:xfrm>
                <a:off x="8038876" y="2859332"/>
                <a:ext cx="47861" cy="101948"/>
              </a:xfrm>
              <a:custGeom>
                <a:avLst/>
                <a:gdLst/>
                <a:ahLst/>
                <a:cxnLst/>
                <a:rect l="l" t="t" r="r" b="b"/>
                <a:pathLst>
                  <a:path w="1084" h="2309" extrusionOk="0">
                    <a:moveTo>
                      <a:pt x="1084" y="0"/>
                    </a:moveTo>
                    <a:lnTo>
                      <a:pt x="1" y="626"/>
                    </a:lnTo>
                    <a:lnTo>
                      <a:pt x="1" y="2309"/>
                    </a:lnTo>
                    <a:lnTo>
                      <a:pt x="1084" y="1683"/>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0"/>
              <p:cNvSpPr/>
              <p:nvPr/>
            </p:nvSpPr>
            <p:spPr>
              <a:xfrm>
                <a:off x="8092654" y="2909401"/>
                <a:ext cx="47817" cy="101948"/>
              </a:xfrm>
              <a:custGeom>
                <a:avLst/>
                <a:gdLst/>
                <a:ahLst/>
                <a:cxnLst/>
                <a:rect l="l" t="t" r="r" b="b"/>
                <a:pathLst>
                  <a:path w="1083" h="2309" extrusionOk="0">
                    <a:moveTo>
                      <a:pt x="1083" y="1"/>
                    </a:moveTo>
                    <a:lnTo>
                      <a:pt x="0" y="626"/>
                    </a:lnTo>
                    <a:lnTo>
                      <a:pt x="0"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0"/>
              <p:cNvSpPr/>
              <p:nvPr/>
            </p:nvSpPr>
            <p:spPr>
              <a:xfrm>
                <a:off x="8092654" y="2990553"/>
                <a:ext cx="47817" cy="101948"/>
              </a:xfrm>
              <a:custGeom>
                <a:avLst/>
                <a:gdLst/>
                <a:ahLst/>
                <a:cxnLst/>
                <a:rect l="l" t="t" r="r" b="b"/>
                <a:pathLst>
                  <a:path w="1083" h="2309" extrusionOk="0">
                    <a:moveTo>
                      <a:pt x="1083" y="1"/>
                    </a:moveTo>
                    <a:lnTo>
                      <a:pt x="0" y="626"/>
                    </a:lnTo>
                    <a:lnTo>
                      <a:pt x="0" y="2309"/>
                    </a:lnTo>
                    <a:lnTo>
                      <a:pt x="1083" y="1683"/>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0"/>
              <p:cNvSpPr/>
              <p:nvPr/>
            </p:nvSpPr>
            <p:spPr>
              <a:xfrm>
                <a:off x="8038876" y="3021592"/>
                <a:ext cx="47861" cy="101948"/>
              </a:xfrm>
              <a:custGeom>
                <a:avLst/>
                <a:gdLst/>
                <a:ahLst/>
                <a:cxnLst/>
                <a:rect l="l" t="t" r="r" b="b"/>
                <a:pathLst>
                  <a:path w="1084" h="2309" extrusionOk="0">
                    <a:moveTo>
                      <a:pt x="1084" y="0"/>
                    </a:moveTo>
                    <a:lnTo>
                      <a:pt x="1" y="626"/>
                    </a:lnTo>
                    <a:lnTo>
                      <a:pt x="1" y="2308"/>
                    </a:lnTo>
                    <a:lnTo>
                      <a:pt x="1084" y="1683"/>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0"/>
              <p:cNvSpPr/>
              <p:nvPr/>
            </p:nvSpPr>
            <p:spPr>
              <a:xfrm>
                <a:off x="8092654" y="3071705"/>
                <a:ext cx="47817" cy="101904"/>
              </a:xfrm>
              <a:custGeom>
                <a:avLst/>
                <a:gdLst/>
                <a:ahLst/>
                <a:cxnLst/>
                <a:rect l="l" t="t" r="r" b="b"/>
                <a:pathLst>
                  <a:path w="1083" h="2308" extrusionOk="0">
                    <a:moveTo>
                      <a:pt x="1083" y="0"/>
                    </a:moveTo>
                    <a:lnTo>
                      <a:pt x="0" y="626"/>
                    </a:lnTo>
                    <a:lnTo>
                      <a:pt x="0" y="2307"/>
                    </a:lnTo>
                    <a:lnTo>
                      <a:pt x="1083" y="1682"/>
                    </a:lnTo>
                    <a:lnTo>
                      <a:pt x="10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0"/>
              <p:cNvSpPr/>
              <p:nvPr/>
            </p:nvSpPr>
            <p:spPr>
              <a:xfrm>
                <a:off x="8038876" y="2940484"/>
                <a:ext cx="47861" cy="101904"/>
              </a:xfrm>
              <a:custGeom>
                <a:avLst/>
                <a:gdLst/>
                <a:ahLst/>
                <a:cxnLst/>
                <a:rect l="l" t="t" r="r" b="b"/>
                <a:pathLst>
                  <a:path w="1084" h="2308" extrusionOk="0">
                    <a:moveTo>
                      <a:pt x="1084" y="0"/>
                    </a:moveTo>
                    <a:lnTo>
                      <a:pt x="1" y="625"/>
                    </a:lnTo>
                    <a:lnTo>
                      <a:pt x="1" y="2307"/>
                    </a:lnTo>
                    <a:lnTo>
                      <a:pt x="1084" y="1682"/>
                    </a:lnTo>
                    <a:lnTo>
                      <a:pt x="1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0"/>
              <p:cNvSpPr/>
              <p:nvPr/>
            </p:nvSpPr>
            <p:spPr>
              <a:xfrm>
                <a:off x="8038876" y="3102701"/>
                <a:ext cx="47861" cy="101992"/>
              </a:xfrm>
              <a:custGeom>
                <a:avLst/>
                <a:gdLst/>
                <a:ahLst/>
                <a:cxnLst/>
                <a:rect l="l" t="t" r="r" b="b"/>
                <a:pathLst>
                  <a:path w="1084" h="2310" extrusionOk="0">
                    <a:moveTo>
                      <a:pt x="1084" y="1"/>
                    </a:moveTo>
                    <a:lnTo>
                      <a:pt x="1" y="626"/>
                    </a:lnTo>
                    <a:lnTo>
                      <a:pt x="1" y="2309"/>
                    </a:lnTo>
                    <a:lnTo>
                      <a:pt x="1084" y="1684"/>
                    </a:lnTo>
                    <a:lnTo>
                      <a:pt x="1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0"/>
              <p:cNvSpPr/>
              <p:nvPr/>
            </p:nvSpPr>
            <p:spPr>
              <a:xfrm>
                <a:off x="8140427" y="3071705"/>
                <a:ext cx="3311" cy="76163"/>
              </a:xfrm>
              <a:custGeom>
                <a:avLst/>
                <a:gdLst/>
                <a:ahLst/>
                <a:cxnLst/>
                <a:rect l="l" t="t" r="r" b="b"/>
                <a:pathLst>
                  <a:path w="75" h="1725"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0"/>
              <p:cNvSpPr/>
              <p:nvPr/>
            </p:nvSpPr>
            <p:spPr>
              <a:xfrm>
                <a:off x="8092654" y="3145970"/>
                <a:ext cx="51084" cy="29494"/>
              </a:xfrm>
              <a:custGeom>
                <a:avLst/>
                <a:gdLst/>
                <a:ahLst/>
                <a:cxnLst/>
                <a:rect l="l" t="t" r="r" b="b"/>
                <a:pathLst>
                  <a:path w="1157" h="668" extrusionOk="0">
                    <a:moveTo>
                      <a:pt x="1083" y="0"/>
                    </a:moveTo>
                    <a:lnTo>
                      <a:pt x="0" y="625"/>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0"/>
              <p:cNvSpPr/>
              <p:nvPr/>
            </p:nvSpPr>
            <p:spPr>
              <a:xfrm>
                <a:off x="8086694" y="2859332"/>
                <a:ext cx="3311" cy="76207"/>
              </a:xfrm>
              <a:custGeom>
                <a:avLst/>
                <a:gdLst/>
                <a:ahLst/>
                <a:cxnLst/>
                <a:rect l="l" t="t" r="r" b="b"/>
                <a:pathLst>
                  <a:path w="75" h="1726"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0"/>
              <p:cNvSpPr/>
              <p:nvPr/>
            </p:nvSpPr>
            <p:spPr>
              <a:xfrm>
                <a:off x="8038876" y="2933641"/>
                <a:ext cx="51129" cy="29494"/>
              </a:xfrm>
              <a:custGeom>
                <a:avLst/>
                <a:gdLst/>
                <a:ahLst/>
                <a:cxnLst/>
                <a:rect l="l" t="t" r="r" b="b"/>
                <a:pathLst>
                  <a:path w="1158" h="668" extrusionOk="0">
                    <a:moveTo>
                      <a:pt x="1084" y="0"/>
                    </a:moveTo>
                    <a:lnTo>
                      <a:pt x="1" y="626"/>
                    </a:lnTo>
                    <a:lnTo>
                      <a:pt x="73" y="668"/>
                    </a:lnTo>
                    <a:lnTo>
                      <a:pt x="1157" y="42"/>
                    </a:lnTo>
                    <a:lnTo>
                      <a:pt x="10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0"/>
              <p:cNvSpPr/>
              <p:nvPr/>
            </p:nvSpPr>
            <p:spPr>
              <a:xfrm>
                <a:off x="8086694" y="2940484"/>
                <a:ext cx="3311" cy="76119"/>
              </a:xfrm>
              <a:custGeom>
                <a:avLst/>
                <a:gdLst/>
                <a:ahLst/>
                <a:cxnLst/>
                <a:rect l="l" t="t" r="r" b="b"/>
                <a:pathLst>
                  <a:path w="75" h="1724" extrusionOk="0">
                    <a:moveTo>
                      <a:pt x="1" y="0"/>
                    </a:moveTo>
                    <a:lnTo>
                      <a:pt x="1" y="1682"/>
                    </a:lnTo>
                    <a:lnTo>
                      <a:pt x="74" y="1724"/>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0"/>
              <p:cNvSpPr/>
              <p:nvPr/>
            </p:nvSpPr>
            <p:spPr>
              <a:xfrm>
                <a:off x="8038876" y="3014705"/>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0"/>
              <p:cNvSpPr/>
              <p:nvPr/>
            </p:nvSpPr>
            <p:spPr>
              <a:xfrm>
                <a:off x="8086694" y="3021592"/>
                <a:ext cx="3311" cy="76163"/>
              </a:xfrm>
              <a:custGeom>
                <a:avLst/>
                <a:gdLst/>
                <a:ahLst/>
                <a:cxnLst/>
                <a:rect l="l" t="t" r="r" b="b"/>
                <a:pathLst>
                  <a:path w="75" h="1725" extrusionOk="0">
                    <a:moveTo>
                      <a:pt x="1" y="0"/>
                    </a:moveTo>
                    <a:lnTo>
                      <a:pt x="1" y="1683"/>
                    </a:lnTo>
                    <a:lnTo>
                      <a:pt x="74" y="1725"/>
                    </a:lnTo>
                    <a:lnTo>
                      <a:pt x="74" y="4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0"/>
              <p:cNvSpPr/>
              <p:nvPr/>
            </p:nvSpPr>
            <p:spPr>
              <a:xfrm>
                <a:off x="8038876" y="3095857"/>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0"/>
              <p:cNvSpPr/>
              <p:nvPr/>
            </p:nvSpPr>
            <p:spPr>
              <a:xfrm>
                <a:off x="8086694" y="3102701"/>
                <a:ext cx="3311" cy="76207"/>
              </a:xfrm>
              <a:custGeom>
                <a:avLst/>
                <a:gdLst/>
                <a:ahLst/>
                <a:cxnLst/>
                <a:rect l="l" t="t" r="r" b="b"/>
                <a:pathLst>
                  <a:path w="75" h="1726" extrusionOk="0">
                    <a:moveTo>
                      <a:pt x="1" y="1"/>
                    </a:moveTo>
                    <a:lnTo>
                      <a:pt x="1" y="1684"/>
                    </a:lnTo>
                    <a:lnTo>
                      <a:pt x="74" y="1726"/>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0"/>
              <p:cNvSpPr/>
              <p:nvPr/>
            </p:nvSpPr>
            <p:spPr>
              <a:xfrm>
                <a:off x="8038876" y="3177009"/>
                <a:ext cx="51129" cy="29538"/>
              </a:xfrm>
              <a:custGeom>
                <a:avLst/>
                <a:gdLst/>
                <a:ahLst/>
                <a:cxnLst/>
                <a:rect l="l" t="t" r="r" b="b"/>
                <a:pathLst>
                  <a:path w="1158" h="669" extrusionOk="0">
                    <a:moveTo>
                      <a:pt x="1084" y="1"/>
                    </a:moveTo>
                    <a:lnTo>
                      <a:pt x="1" y="626"/>
                    </a:lnTo>
                    <a:lnTo>
                      <a:pt x="73" y="668"/>
                    </a:lnTo>
                    <a:lnTo>
                      <a:pt x="1157" y="43"/>
                    </a:lnTo>
                    <a:lnTo>
                      <a:pt x="1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0"/>
              <p:cNvSpPr/>
              <p:nvPr/>
            </p:nvSpPr>
            <p:spPr>
              <a:xfrm>
                <a:off x="8140427" y="2990553"/>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0"/>
              <p:cNvSpPr/>
              <p:nvPr/>
            </p:nvSpPr>
            <p:spPr>
              <a:xfrm>
                <a:off x="8092654" y="3064862"/>
                <a:ext cx="51084" cy="29494"/>
              </a:xfrm>
              <a:custGeom>
                <a:avLst/>
                <a:gdLst/>
                <a:ahLst/>
                <a:cxnLst/>
                <a:rect l="l" t="t" r="r" b="b"/>
                <a:pathLst>
                  <a:path w="1157" h="668" extrusionOk="0">
                    <a:moveTo>
                      <a:pt x="1083" y="0"/>
                    </a:moveTo>
                    <a:lnTo>
                      <a:pt x="0" y="626"/>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0"/>
              <p:cNvSpPr/>
              <p:nvPr/>
            </p:nvSpPr>
            <p:spPr>
              <a:xfrm>
                <a:off x="8140427" y="2909401"/>
                <a:ext cx="3311" cy="76207"/>
              </a:xfrm>
              <a:custGeom>
                <a:avLst/>
                <a:gdLst/>
                <a:ahLst/>
                <a:cxnLst/>
                <a:rect l="l" t="t" r="r" b="b"/>
                <a:pathLst>
                  <a:path w="75" h="1726" extrusionOk="0">
                    <a:moveTo>
                      <a:pt x="1" y="1"/>
                    </a:moveTo>
                    <a:lnTo>
                      <a:pt x="1" y="1683"/>
                    </a:lnTo>
                    <a:lnTo>
                      <a:pt x="74" y="1725"/>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0"/>
              <p:cNvSpPr/>
              <p:nvPr/>
            </p:nvSpPr>
            <p:spPr>
              <a:xfrm>
                <a:off x="8092654" y="2983710"/>
                <a:ext cx="51084" cy="29494"/>
              </a:xfrm>
              <a:custGeom>
                <a:avLst/>
                <a:gdLst/>
                <a:ahLst/>
                <a:cxnLst/>
                <a:rect l="l" t="t" r="r" b="b"/>
                <a:pathLst>
                  <a:path w="1157" h="668" extrusionOk="0">
                    <a:moveTo>
                      <a:pt x="1083" y="0"/>
                    </a:moveTo>
                    <a:lnTo>
                      <a:pt x="0" y="626"/>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0"/>
              <p:cNvSpPr/>
              <p:nvPr/>
            </p:nvSpPr>
            <p:spPr>
              <a:xfrm>
                <a:off x="8140427" y="2828293"/>
                <a:ext cx="3311" cy="76163"/>
              </a:xfrm>
              <a:custGeom>
                <a:avLst/>
                <a:gdLst/>
                <a:ahLst/>
                <a:cxnLst/>
                <a:rect l="l" t="t" r="r" b="b"/>
                <a:pathLst>
                  <a:path w="75" h="1725" extrusionOk="0">
                    <a:moveTo>
                      <a:pt x="1" y="1"/>
                    </a:moveTo>
                    <a:lnTo>
                      <a:pt x="1" y="1682"/>
                    </a:lnTo>
                    <a:lnTo>
                      <a:pt x="74" y="1724"/>
                    </a:lnTo>
                    <a:lnTo>
                      <a:pt x="74"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0"/>
              <p:cNvSpPr/>
              <p:nvPr/>
            </p:nvSpPr>
            <p:spPr>
              <a:xfrm>
                <a:off x="8092654" y="2902557"/>
                <a:ext cx="51084" cy="29494"/>
              </a:xfrm>
              <a:custGeom>
                <a:avLst/>
                <a:gdLst/>
                <a:ahLst/>
                <a:cxnLst/>
                <a:rect l="l" t="t" r="r" b="b"/>
                <a:pathLst>
                  <a:path w="1157" h="668" extrusionOk="0">
                    <a:moveTo>
                      <a:pt x="1083" y="0"/>
                    </a:moveTo>
                    <a:lnTo>
                      <a:pt x="0" y="626"/>
                    </a:lnTo>
                    <a:lnTo>
                      <a:pt x="74" y="668"/>
                    </a:lnTo>
                    <a:lnTo>
                      <a:pt x="1156" y="42"/>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0"/>
              <p:cNvSpPr/>
              <p:nvPr/>
            </p:nvSpPr>
            <p:spPr>
              <a:xfrm>
                <a:off x="8032960" y="2818005"/>
                <a:ext cx="116651" cy="67377"/>
              </a:xfrm>
              <a:custGeom>
                <a:avLst/>
                <a:gdLst/>
                <a:ahLst/>
                <a:cxnLst/>
                <a:rect l="l" t="t" r="r" b="b"/>
                <a:pathLst>
                  <a:path w="2642" h="1526" extrusionOk="0">
                    <a:moveTo>
                      <a:pt x="2569" y="0"/>
                    </a:moveTo>
                    <a:lnTo>
                      <a:pt x="1" y="1484"/>
                    </a:lnTo>
                    <a:lnTo>
                      <a:pt x="73" y="1526"/>
                    </a:lnTo>
                    <a:lnTo>
                      <a:pt x="2641" y="42"/>
                    </a:lnTo>
                    <a:lnTo>
                      <a:pt x="256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0"/>
              <p:cNvSpPr/>
              <p:nvPr/>
            </p:nvSpPr>
            <p:spPr>
              <a:xfrm>
                <a:off x="8032960" y="2883483"/>
                <a:ext cx="3267" cy="333307"/>
              </a:xfrm>
              <a:custGeom>
                <a:avLst/>
                <a:gdLst/>
                <a:ahLst/>
                <a:cxnLst/>
                <a:rect l="l" t="t" r="r" b="b"/>
                <a:pathLst>
                  <a:path w="74" h="7549" extrusionOk="0">
                    <a:moveTo>
                      <a:pt x="1" y="1"/>
                    </a:moveTo>
                    <a:lnTo>
                      <a:pt x="1" y="7506"/>
                    </a:lnTo>
                    <a:lnTo>
                      <a:pt x="73" y="7548"/>
                    </a:lnTo>
                    <a:lnTo>
                      <a:pt x="73" y="4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0"/>
              <p:cNvSpPr/>
              <p:nvPr/>
            </p:nvSpPr>
            <p:spPr>
              <a:xfrm>
                <a:off x="8036183" y="2819860"/>
                <a:ext cx="113428" cy="396931"/>
              </a:xfrm>
              <a:custGeom>
                <a:avLst/>
                <a:gdLst/>
                <a:ahLst/>
                <a:cxnLst/>
                <a:rect l="l" t="t" r="r" b="b"/>
                <a:pathLst>
                  <a:path w="2569" h="8990" extrusionOk="0">
                    <a:moveTo>
                      <a:pt x="2435" y="234"/>
                    </a:moveTo>
                    <a:lnTo>
                      <a:pt x="2435" y="1915"/>
                    </a:lnTo>
                    <a:lnTo>
                      <a:pt x="1353" y="2541"/>
                    </a:lnTo>
                    <a:lnTo>
                      <a:pt x="1353" y="858"/>
                    </a:lnTo>
                    <a:lnTo>
                      <a:pt x="2435" y="234"/>
                    </a:lnTo>
                    <a:close/>
                    <a:moveTo>
                      <a:pt x="1218" y="936"/>
                    </a:moveTo>
                    <a:lnTo>
                      <a:pt x="1218" y="2619"/>
                    </a:lnTo>
                    <a:lnTo>
                      <a:pt x="134" y="3245"/>
                    </a:lnTo>
                    <a:lnTo>
                      <a:pt x="134" y="1562"/>
                    </a:lnTo>
                    <a:lnTo>
                      <a:pt x="1218" y="936"/>
                    </a:lnTo>
                    <a:close/>
                    <a:moveTo>
                      <a:pt x="2435" y="2071"/>
                    </a:moveTo>
                    <a:lnTo>
                      <a:pt x="2435" y="3753"/>
                    </a:lnTo>
                    <a:lnTo>
                      <a:pt x="1353" y="4379"/>
                    </a:lnTo>
                    <a:lnTo>
                      <a:pt x="1353" y="2696"/>
                    </a:lnTo>
                    <a:lnTo>
                      <a:pt x="2435" y="2071"/>
                    </a:lnTo>
                    <a:close/>
                    <a:moveTo>
                      <a:pt x="1218" y="2774"/>
                    </a:moveTo>
                    <a:lnTo>
                      <a:pt x="1218" y="4456"/>
                    </a:lnTo>
                    <a:lnTo>
                      <a:pt x="134" y="5081"/>
                    </a:lnTo>
                    <a:lnTo>
                      <a:pt x="134" y="3399"/>
                    </a:lnTo>
                    <a:lnTo>
                      <a:pt x="1218" y="2774"/>
                    </a:lnTo>
                    <a:close/>
                    <a:moveTo>
                      <a:pt x="2435" y="3909"/>
                    </a:moveTo>
                    <a:lnTo>
                      <a:pt x="2435" y="5591"/>
                    </a:lnTo>
                    <a:lnTo>
                      <a:pt x="1353" y="6217"/>
                    </a:lnTo>
                    <a:lnTo>
                      <a:pt x="1353" y="4534"/>
                    </a:lnTo>
                    <a:lnTo>
                      <a:pt x="2435" y="3909"/>
                    </a:lnTo>
                    <a:close/>
                    <a:moveTo>
                      <a:pt x="1218" y="4611"/>
                    </a:moveTo>
                    <a:lnTo>
                      <a:pt x="1218" y="6294"/>
                    </a:lnTo>
                    <a:lnTo>
                      <a:pt x="134" y="6919"/>
                    </a:lnTo>
                    <a:lnTo>
                      <a:pt x="134" y="5237"/>
                    </a:lnTo>
                    <a:lnTo>
                      <a:pt x="1218" y="4611"/>
                    </a:lnTo>
                    <a:close/>
                    <a:moveTo>
                      <a:pt x="2435" y="5746"/>
                    </a:moveTo>
                    <a:lnTo>
                      <a:pt x="2435" y="7429"/>
                    </a:lnTo>
                    <a:lnTo>
                      <a:pt x="1353" y="8054"/>
                    </a:lnTo>
                    <a:lnTo>
                      <a:pt x="1353" y="6372"/>
                    </a:lnTo>
                    <a:lnTo>
                      <a:pt x="2435" y="5746"/>
                    </a:lnTo>
                    <a:close/>
                    <a:moveTo>
                      <a:pt x="1218" y="6449"/>
                    </a:moveTo>
                    <a:lnTo>
                      <a:pt x="1218" y="8132"/>
                    </a:lnTo>
                    <a:lnTo>
                      <a:pt x="134" y="8757"/>
                    </a:lnTo>
                    <a:lnTo>
                      <a:pt x="134" y="7074"/>
                    </a:lnTo>
                    <a:lnTo>
                      <a:pt x="1218" y="6449"/>
                    </a:lnTo>
                    <a:close/>
                    <a:moveTo>
                      <a:pt x="2568" y="0"/>
                    </a:moveTo>
                    <a:lnTo>
                      <a:pt x="0" y="1484"/>
                    </a:lnTo>
                    <a:lnTo>
                      <a:pt x="0" y="8989"/>
                    </a:lnTo>
                    <a:lnTo>
                      <a:pt x="2568" y="7506"/>
                    </a:lnTo>
                    <a:lnTo>
                      <a:pt x="2568" y="0"/>
                    </a:lnTo>
                    <a:close/>
                  </a:path>
                </a:pathLst>
              </a:custGeom>
              <a:solidFill>
                <a:srgbClr val="FFFFFF">
                  <a:alpha val="4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0"/>
              <p:cNvSpPr/>
              <p:nvPr/>
            </p:nvSpPr>
            <p:spPr>
              <a:xfrm>
                <a:off x="8005100" y="2779107"/>
                <a:ext cx="160848" cy="92897"/>
              </a:xfrm>
              <a:custGeom>
                <a:avLst/>
                <a:gdLst/>
                <a:ahLst/>
                <a:cxnLst/>
                <a:rect l="l" t="t" r="r" b="b"/>
                <a:pathLst>
                  <a:path w="3643" h="2104" extrusionOk="0">
                    <a:moveTo>
                      <a:pt x="3498" y="0"/>
                    </a:moveTo>
                    <a:lnTo>
                      <a:pt x="0" y="2020"/>
                    </a:lnTo>
                    <a:lnTo>
                      <a:pt x="145" y="2103"/>
                    </a:lnTo>
                    <a:lnTo>
                      <a:pt x="3642"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0"/>
              <p:cNvSpPr/>
              <p:nvPr/>
            </p:nvSpPr>
            <p:spPr>
              <a:xfrm>
                <a:off x="8005100" y="2868295"/>
                <a:ext cx="6446" cy="29759"/>
              </a:xfrm>
              <a:custGeom>
                <a:avLst/>
                <a:gdLst/>
                <a:ahLst/>
                <a:cxnLst/>
                <a:rect l="l" t="t" r="r" b="b"/>
                <a:pathLst>
                  <a:path w="146" h="674" extrusionOk="0">
                    <a:moveTo>
                      <a:pt x="0" y="0"/>
                    </a:moveTo>
                    <a:lnTo>
                      <a:pt x="0" y="591"/>
                    </a:lnTo>
                    <a:lnTo>
                      <a:pt x="145" y="674"/>
                    </a:lnTo>
                    <a:lnTo>
                      <a:pt x="145" y="8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0"/>
              <p:cNvSpPr/>
              <p:nvPr/>
            </p:nvSpPr>
            <p:spPr>
              <a:xfrm>
                <a:off x="8011502" y="2782816"/>
                <a:ext cx="154445" cy="115238"/>
              </a:xfrm>
              <a:custGeom>
                <a:avLst/>
                <a:gdLst/>
                <a:ahLst/>
                <a:cxnLst/>
                <a:rect l="l" t="t" r="r" b="b"/>
                <a:pathLst>
                  <a:path w="3498" h="2610" extrusionOk="0">
                    <a:moveTo>
                      <a:pt x="3497" y="0"/>
                    </a:moveTo>
                    <a:lnTo>
                      <a:pt x="0" y="2019"/>
                    </a:lnTo>
                    <a:lnTo>
                      <a:pt x="0" y="2610"/>
                    </a:lnTo>
                    <a:lnTo>
                      <a:pt x="3497" y="591"/>
                    </a:lnTo>
                    <a:lnTo>
                      <a:pt x="34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0"/>
              <p:cNvSpPr/>
              <p:nvPr/>
            </p:nvSpPr>
            <p:spPr>
              <a:xfrm>
                <a:off x="8005100" y="3149149"/>
                <a:ext cx="160848" cy="92897"/>
              </a:xfrm>
              <a:custGeom>
                <a:avLst/>
                <a:gdLst/>
                <a:ahLst/>
                <a:cxnLst/>
                <a:rect l="l" t="t" r="r" b="b"/>
                <a:pathLst>
                  <a:path w="3643" h="2104" extrusionOk="0">
                    <a:moveTo>
                      <a:pt x="3498" y="0"/>
                    </a:moveTo>
                    <a:lnTo>
                      <a:pt x="0" y="2019"/>
                    </a:lnTo>
                    <a:lnTo>
                      <a:pt x="145" y="2103"/>
                    </a:lnTo>
                    <a:lnTo>
                      <a:pt x="3642" y="84"/>
                    </a:lnTo>
                    <a:lnTo>
                      <a:pt x="34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0"/>
              <p:cNvSpPr/>
              <p:nvPr/>
            </p:nvSpPr>
            <p:spPr>
              <a:xfrm>
                <a:off x="8005100" y="3238293"/>
                <a:ext cx="6446" cy="29803"/>
              </a:xfrm>
              <a:custGeom>
                <a:avLst/>
                <a:gdLst/>
                <a:ahLst/>
                <a:cxnLst/>
                <a:rect l="l" t="t" r="r" b="b"/>
                <a:pathLst>
                  <a:path w="146" h="675" extrusionOk="0">
                    <a:moveTo>
                      <a:pt x="0" y="0"/>
                    </a:moveTo>
                    <a:lnTo>
                      <a:pt x="0" y="591"/>
                    </a:lnTo>
                    <a:lnTo>
                      <a:pt x="145" y="675"/>
                    </a:lnTo>
                    <a:lnTo>
                      <a:pt x="145" y="8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0"/>
              <p:cNvSpPr/>
              <p:nvPr/>
            </p:nvSpPr>
            <p:spPr>
              <a:xfrm>
                <a:off x="8011502" y="3152858"/>
                <a:ext cx="154445" cy="115238"/>
              </a:xfrm>
              <a:custGeom>
                <a:avLst/>
                <a:gdLst/>
                <a:ahLst/>
                <a:cxnLst/>
                <a:rect l="l" t="t" r="r" b="b"/>
                <a:pathLst>
                  <a:path w="3498" h="2610" extrusionOk="0">
                    <a:moveTo>
                      <a:pt x="3497" y="0"/>
                    </a:moveTo>
                    <a:lnTo>
                      <a:pt x="0" y="2019"/>
                    </a:lnTo>
                    <a:lnTo>
                      <a:pt x="0" y="2610"/>
                    </a:lnTo>
                    <a:lnTo>
                      <a:pt x="3497" y="591"/>
                    </a:lnTo>
                    <a:lnTo>
                      <a:pt x="34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0"/>
              <p:cNvSpPr/>
              <p:nvPr/>
            </p:nvSpPr>
            <p:spPr>
              <a:xfrm>
                <a:off x="6304655" y="2599318"/>
                <a:ext cx="156830" cy="90557"/>
              </a:xfrm>
              <a:custGeom>
                <a:avLst/>
                <a:gdLst/>
                <a:ahLst/>
                <a:cxnLst/>
                <a:rect l="l" t="t" r="r" b="b"/>
                <a:pathLst>
                  <a:path w="3552" h="2051" extrusionOk="0">
                    <a:moveTo>
                      <a:pt x="453" y="1"/>
                    </a:moveTo>
                    <a:lnTo>
                      <a:pt x="1" y="261"/>
                    </a:lnTo>
                    <a:lnTo>
                      <a:pt x="3100" y="2050"/>
                    </a:lnTo>
                    <a:lnTo>
                      <a:pt x="3552" y="1790"/>
                    </a:lnTo>
                    <a:lnTo>
                      <a:pt x="4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0"/>
              <p:cNvSpPr/>
              <p:nvPr/>
            </p:nvSpPr>
            <p:spPr>
              <a:xfrm>
                <a:off x="6304655" y="2352726"/>
                <a:ext cx="20001" cy="258160"/>
              </a:xfrm>
              <a:custGeom>
                <a:avLst/>
                <a:gdLst/>
                <a:ahLst/>
                <a:cxnLst/>
                <a:rect l="l" t="t" r="r" b="b"/>
                <a:pathLst>
                  <a:path w="453" h="5847" extrusionOk="0">
                    <a:moveTo>
                      <a:pt x="453" y="1"/>
                    </a:moveTo>
                    <a:lnTo>
                      <a:pt x="1" y="262"/>
                    </a:lnTo>
                    <a:lnTo>
                      <a:pt x="1" y="5846"/>
                    </a:lnTo>
                    <a:lnTo>
                      <a:pt x="453" y="5586"/>
                    </a:lnTo>
                    <a:lnTo>
                      <a:pt x="4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0"/>
              <p:cNvSpPr/>
              <p:nvPr/>
            </p:nvSpPr>
            <p:spPr>
              <a:xfrm>
                <a:off x="6324612" y="2312503"/>
                <a:ext cx="143187" cy="366863"/>
              </a:xfrm>
              <a:custGeom>
                <a:avLst/>
                <a:gdLst/>
                <a:ahLst/>
                <a:cxnLst/>
                <a:rect l="l" t="t" r="r" b="b"/>
                <a:pathLst>
                  <a:path w="3243" h="8309" extrusionOk="0">
                    <a:moveTo>
                      <a:pt x="1" y="1"/>
                    </a:moveTo>
                    <a:lnTo>
                      <a:pt x="1" y="6436"/>
                    </a:lnTo>
                    <a:lnTo>
                      <a:pt x="3242" y="8308"/>
                    </a:lnTo>
                    <a:lnTo>
                      <a:pt x="3242" y="187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0"/>
              <p:cNvSpPr/>
              <p:nvPr/>
            </p:nvSpPr>
            <p:spPr>
              <a:xfrm>
                <a:off x="6457820" y="2422355"/>
                <a:ext cx="19957" cy="295689"/>
              </a:xfrm>
              <a:custGeom>
                <a:avLst/>
                <a:gdLst/>
                <a:ahLst/>
                <a:cxnLst/>
                <a:rect l="l" t="t" r="r" b="b"/>
                <a:pathLst>
                  <a:path w="452" h="6697" extrusionOk="0">
                    <a:moveTo>
                      <a:pt x="452" y="0"/>
                    </a:moveTo>
                    <a:lnTo>
                      <a:pt x="0" y="262"/>
                    </a:lnTo>
                    <a:lnTo>
                      <a:pt x="0" y="6696"/>
                    </a:lnTo>
                    <a:lnTo>
                      <a:pt x="452" y="6436"/>
                    </a:lnTo>
                    <a:lnTo>
                      <a:pt x="4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0"/>
              <p:cNvSpPr/>
              <p:nvPr/>
            </p:nvSpPr>
            <p:spPr>
              <a:xfrm>
                <a:off x="6288451" y="2324557"/>
                <a:ext cx="189326" cy="109366"/>
              </a:xfrm>
              <a:custGeom>
                <a:avLst/>
                <a:gdLst/>
                <a:ahLst/>
                <a:cxnLst/>
                <a:rect l="l" t="t" r="r" b="b"/>
                <a:pathLst>
                  <a:path w="4288" h="2477" extrusionOk="0">
                    <a:moveTo>
                      <a:pt x="451" y="1"/>
                    </a:moveTo>
                    <a:lnTo>
                      <a:pt x="0" y="262"/>
                    </a:lnTo>
                    <a:lnTo>
                      <a:pt x="3836" y="2477"/>
                    </a:lnTo>
                    <a:lnTo>
                      <a:pt x="4288" y="2215"/>
                    </a:lnTo>
                    <a:lnTo>
                      <a:pt x="451" y="1"/>
                    </a:lnTo>
                    <a:close/>
                  </a:path>
                </a:pathLst>
              </a:custGeom>
              <a:solidFill>
                <a:srgbClr val="CEE8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0"/>
              <p:cNvSpPr/>
              <p:nvPr/>
            </p:nvSpPr>
            <p:spPr>
              <a:xfrm>
                <a:off x="6288451" y="2336125"/>
                <a:ext cx="169413" cy="381919"/>
              </a:xfrm>
              <a:custGeom>
                <a:avLst/>
                <a:gdLst/>
                <a:ahLst/>
                <a:cxnLst/>
                <a:rect l="l" t="t" r="r" b="b"/>
                <a:pathLst>
                  <a:path w="3837" h="8650" extrusionOk="0">
                    <a:moveTo>
                      <a:pt x="368" y="638"/>
                    </a:moveTo>
                    <a:lnTo>
                      <a:pt x="3467" y="2427"/>
                    </a:lnTo>
                    <a:lnTo>
                      <a:pt x="3467" y="8011"/>
                    </a:lnTo>
                    <a:lnTo>
                      <a:pt x="368" y="6222"/>
                    </a:lnTo>
                    <a:lnTo>
                      <a:pt x="368" y="638"/>
                    </a:lnTo>
                    <a:close/>
                    <a:moveTo>
                      <a:pt x="0" y="0"/>
                    </a:moveTo>
                    <a:lnTo>
                      <a:pt x="0" y="6436"/>
                    </a:lnTo>
                    <a:lnTo>
                      <a:pt x="3836" y="8649"/>
                    </a:lnTo>
                    <a:lnTo>
                      <a:pt x="3836" y="2215"/>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0"/>
              <p:cNvSpPr/>
              <p:nvPr/>
            </p:nvSpPr>
            <p:spPr>
              <a:xfrm>
                <a:off x="5579141" y="3188577"/>
                <a:ext cx="69849" cy="66935"/>
              </a:xfrm>
              <a:custGeom>
                <a:avLst/>
                <a:gdLst/>
                <a:ahLst/>
                <a:cxnLst/>
                <a:rect l="l" t="t" r="r" b="b"/>
                <a:pathLst>
                  <a:path w="1582" h="1516" extrusionOk="0">
                    <a:moveTo>
                      <a:pt x="0" y="0"/>
                    </a:moveTo>
                    <a:lnTo>
                      <a:pt x="0" y="603"/>
                    </a:lnTo>
                    <a:lnTo>
                      <a:pt x="1581" y="1516"/>
                    </a:lnTo>
                    <a:lnTo>
                      <a:pt x="1581" y="91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0"/>
              <p:cNvSpPr/>
              <p:nvPr/>
            </p:nvSpPr>
            <p:spPr>
              <a:xfrm>
                <a:off x="5577286" y="3212552"/>
                <a:ext cx="73514" cy="42519"/>
              </a:xfrm>
              <a:custGeom>
                <a:avLst/>
                <a:gdLst/>
                <a:ahLst/>
                <a:cxnLst/>
                <a:rect l="l" t="t" r="r" b="b"/>
                <a:pathLst>
                  <a:path w="1665" h="963" extrusionOk="0">
                    <a:moveTo>
                      <a:pt x="211" y="1"/>
                    </a:moveTo>
                    <a:lnTo>
                      <a:pt x="0" y="123"/>
                    </a:lnTo>
                    <a:lnTo>
                      <a:pt x="1453" y="962"/>
                    </a:lnTo>
                    <a:lnTo>
                      <a:pt x="1664" y="840"/>
                    </a:lnTo>
                    <a:lnTo>
                      <a:pt x="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0"/>
              <p:cNvSpPr/>
              <p:nvPr/>
            </p:nvSpPr>
            <p:spPr>
              <a:xfrm>
                <a:off x="5577286" y="3183676"/>
                <a:ext cx="9360" cy="34351"/>
              </a:xfrm>
              <a:custGeom>
                <a:avLst/>
                <a:gdLst/>
                <a:ahLst/>
                <a:cxnLst/>
                <a:rect l="l" t="t" r="r" b="b"/>
                <a:pathLst>
                  <a:path w="212" h="778" extrusionOk="0">
                    <a:moveTo>
                      <a:pt x="211" y="0"/>
                    </a:moveTo>
                    <a:lnTo>
                      <a:pt x="0" y="123"/>
                    </a:lnTo>
                    <a:lnTo>
                      <a:pt x="0" y="777"/>
                    </a:lnTo>
                    <a:lnTo>
                      <a:pt x="211" y="655"/>
                    </a:lnTo>
                    <a:lnTo>
                      <a:pt x="2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0"/>
              <p:cNvSpPr/>
              <p:nvPr/>
            </p:nvSpPr>
            <p:spPr>
              <a:xfrm>
                <a:off x="5649034" y="3216261"/>
                <a:ext cx="9449" cy="52012"/>
              </a:xfrm>
              <a:custGeom>
                <a:avLst/>
                <a:gdLst/>
                <a:ahLst/>
                <a:cxnLst/>
                <a:rect l="l" t="t" r="r" b="b"/>
                <a:pathLst>
                  <a:path w="214" h="1178" extrusionOk="0">
                    <a:moveTo>
                      <a:pt x="213" y="1"/>
                    </a:moveTo>
                    <a:lnTo>
                      <a:pt x="1" y="123"/>
                    </a:lnTo>
                    <a:lnTo>
                      <a:pt x="1" y="1177"/>
                    </a:lnTo>
                    <a:lnTo>
                      <a:pt x="213" y="1056"/>
                    </a:lnTo>
                    <a:lnTo>
                      <a:pt x="2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0"/>
              <p:cNvSpPr/>
              <p:nvPr/>
            </p:nvSpPr>
            <p:spPr>
              <a:xfrm>
                <a:off x="5569648" y="3170475"/>
                <a:ext cx="88835" cy="51261"/>
              </a:xfrm>
              <a:custGeom>
                <a:avLst/>
                <a:gdLst/>
                <a:ahLst/>
                <a:cxnLst/>
                <a:rect l="l" t="t" r="r" b="b"/>
                <a:pathLst>
                  <a:path w="2012" h="1161" extrusionOk="0">
                    <a:moveTo>
                      <a:pt x="212" y="0"/>
                    </a:moveTo>
                    <a:lnTo>
                      <a:pt x="0" y="122"/>
                    </a:lnTo>
                    <a:lnTo>
                      <a:pt x="1799" y="1160"/>
                    </a:lnTo>
                    <a:lnTo>
                      <a:pt x="2011" y="1038"/>
                    </a:lnTo>
                    <a:lnTo>
                      <a:pt x="2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0"/>
              <p:cNvSpPr/>
              <p:nvPr/>
            </p:nvSpPr>
            <p:spPr>
              <a:xfrm>
                <a:off x="5569648" y="3175817"/>
                <a:ext cx="79430" cy="92455"/>
              </a:xfrm>
              <a:custGeom>
                <a:avLst/>
                <a:gdLst/>
                <a:ahLst/>
                <a:cxnLst/>
                <a:rect l="l" t="t" r="r" b="b"/>
                <a:pathLst>
                  <a:path w="1799" h="2094" extrusionOk="0">
                    <a:moveTo>
                      <a:pt x="173" y="301"/>
                    </a:moveTo>
                    <a:lnTo>
                      <a:pt x="1626" y="1140"/>
                    </a:lnTo>
                    <a:lnTo>
                      <a:pt x="1626" y="1794"/>
                    </a:lnTo>
                    <a:lnTo>
                      <a:pt x="173" y="955"/>
                    </a:lnTo>
                    <a:lnTo>
                      <a:pt x="173" y="301"/>
                    </a:lnTo>
                    <a:close/>
                    <a:moveTo>
                      <a:pt x="0" y="1"/>
                    </a:moveTo>
                    <a:lnTo>
                      <a:pt x="0" y="1056"/>
                    </a:lnTo>
                    <a:lnTo>
                      <a:pt x="1799" y="2093"/>
                    </a:lnTo>
                    <a:lnTo>
                      <a:pt x="1799" y="1039"/>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0"/>
              <p:cNvSpPr/>
              <p:nvPr/>
            </p:nvSpPr>
            <p:spPr>
              <a:xfrm>
                <a:off x="5761446" y="3293837"/>
                <a:ext cx="69893" cy="67023"/>
              </a:xfrm>
              <a:custGeom>
                <a:avLst/>
                <a:gdLst/>
                <a:ahLst/>
                <a:cxnLst/>
                <a:rect l="l" t="t" r="r" b="b"/>
                <a:pathLst>
                  <a:path w="1583" h="1518" extrusionOk="0">
                    <a:moveTo>
                      <a:pt x="1" y="0"/>
                    </a:moveTo>
                    <a:lnTo>
                      <a:pt x="1" y="603"/>
                    </a:lnTo>
                    <a:lnTo>
                      <a:pt x="1582" y="1517"/>
                    </a:lnTo>
                    <a:lnTo>
                      <a:pt x="1582" y="91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0"/>
              <p:cNvSpPr/>
              <p:nvPr/>
            </p:nvSpPr>
            <p:spPr>
              <a:xfrm>
                <a:off x="5759592" y="3317811"/>
                <a:ext cx="73514" cy="42519"/>
              </a:xfrm>
              <a:custGeom>
                <a:avLst/>
                <a:gdLst/>
                <a:ahLst/>
                <a:cxnLst/>
                <a:rect l="l" t="t" r="r" b="b"/>
                <a:pathLst>
                  <a:path w="1665" h="963" extrusionOk="0">
                    <a:moveTo>
                      <a:pt x="212" y="1"/>
                    </a:moveTo>
                    <a:lnTo>
                      <a:pt x="1" y="123"/>
                    </a:lnTo>
                    <a:lnTo>
                      <a:pt x="1454" y="962"/>
                    </a:lnTo>
                    <a:lnTo>
                      <a:pt x="1665" y="840"/>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0"/>
              <p:cNvSpPr/>
              <p:nvPr/>
            </p:nvSpPr>
            <p:spPr>
              <a:xfrm>
                <a:off x="5759592" y="3288936"/>
                <a:ext cx="9404" cy="34351"/>
              </a:xfrm>
              <a:custGeom>
                <a:avLst/>
                <a:gdLst/>
                <a:ahLst/>
                <a:cxnLst/>
                <a:rect l="l" t="t" r="r" b="b"/>
                <a:pathLst>
                  <a:path w="213" h="778" extrusionOk="0">
                    <a:moveTo>
                      <a:pt x="212" y="0"/>
                    </a:moveTo>
                    <a:lnTo>
                      <a:pt x="1" y="123"/>
                    </a:lnTo>
                    <a:lnTo>
                      <a:pt x="1" y="777"/>
                    </a:lnTo>
                    <a:lnTo>
                      <a:pt x="212" y="655"/>
                    </a:lnTo>
                    <a:lnTo>
                      <a:pt x="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0"/>
              <p:cNvSpPr/>
              <p:nvPr/>
            </p:nvSpPr>
            <p:spPr>
              <a:xfrm>
                <a:off x="5831384" y="3321609"/>
                <a:ext cx="9360" cy="51967"/>
              </a:xfrm>
              <a:custGeom>
                <a:avLst/>
                <a:gdLst/>
                <a:ahLst/>
                <a:cxnLst/>
                <a:rect l="l" t="t" r="r" b="b"/>
                <a:pathLst>
                  <a:path w="212" h="1177" extrusionOk="0">
                    <a:moveTo>
                      <a:pt x="212" y="0"/>
                    </a:moveTo>
                    <a:lnTo>
                      <a:pt x="0" y="121"/>
                    </a:lnTo>
                    <a:lnTo>
                      <a:pt x="0" y="1176"/>
                    </a:lnTo>
                    <a:lnTo>
                      <a:pt x="212" y="1054"/>
                    </a:lnTo>
                    <a:lnTo>
                      <a:pt x="2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0"/>
              <p:cNvSpPr/>
              <p:nvPr/>
            </p:nvSpPr>
            <p:spPr>
              <a:xfrm>
                <a:off x="5751998" y="3275734"/>
                <a:ext cx="88747" cy="51261"/>
              </a:xfrm>
              <a:custGeom>
                <a:avLst/>
                <a:gdLst/>
                <a:ahLst/>
                <a:cxnLst/>
                <a:rect l="l" t="t" r="r" b="b"/>
                <a:pathLst>
                  <a:path w="2010" h="1161" extrusionOk="0">
                    <a:moveTo>
                      <a:pt x="211" y="1"/>
                    </a:moveTo>
                    <a:lnTo>
                      <a:pt x="0" y="122"/>
                    </a:lnTo>
                    <a:lnTo>
                      <a:pt x="1798" y="1160"/>
                    </a:lnTo>
                    <a:lnTo>
                      <a:pt x="2010" y="1039"/>
                    </a:lnTo>
                    <a:lnTo>
                      <a:pt x="2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0"/>
              <p:cNvSpPr/>
              <p:nvPr/>
            </p:nvSpPr>
            <p:spPr>
              <a:xfrm>
                <a:off x="5751998" y="3281077"/>
                <a:ext cx="79430" cy="92499"/>
              </a:xfrm>
              <a:custGeom>
                <a:avLst/>
                <a:gdLst/>
                <a:ahLst/>
                <a:cxnLst/>
                <a:rect l="l" t="t" r="r" b="b"/>
                <a:pathLst>
                  <a:path w="1799" h="2095" extrusionOk="0">
                    <a:moveTo>
                      <a:pt x="173" y="301"/>
                    </a:moveTo>
                    <a:lnTo>
                      <a:pt x="1626" y="1140"/>
                    </a:lnTo>
                    <a:lnTo>
                      <a:pt x="1626" y="1794"/>
                    </a:lnTo>
                    <a:lnTo>
                      <a:pt x="173" y="955"/>
                    </a:lnTo>
                    <a:lnTo>
                      <a:pt x="173" y="301"/>
                    </a:lnTo>
                    <a:close/>
                    <a:moveTo>
                      <a:pt x="0" y="1"/>
                    </a:moveTo>
                    <a:lnTo>
                      <a:pt x="0" y="1056"/>
                    </a:lnTo>
                    <a:lnTo>
                      <a:pt x="1798" y="2094"/>
                    </a:lnTo>
                    <a:lnTo>
                      <a:pt x="1798" y="1039"/>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0"/>
              <p:cNvSpPr/>
              <p:nvPr/>
            </p:nvSpPr>
            <p:spPr>
              <a:xfrm>
                <a:off x="5943796" y="3399140"/>
                <a:ext cx="69805" cy="66979"/>
              </a:xfrm>
              <a:custGeom>
                <a:avLst/>
                <a:gdLst/>
                <a:ahLst/>
                <a:cxnLst/>
                <a:rect l="l" t="t" r="r" b="b"/>
                <a:pathLst>
                  <a:path w="1581" h="1517" extrusionOk="0">
                    <a:moveTo>
                      <a:pt x="1" y="0"/>
                    </a:moveTo>
                    <a:lnTo>
                      <a:pt x="1" y="604"/>
                    </a:lnTo>
                    <a:lnTo>
                      <a:pt x="1581" y="1516"/>
                    </a:lnTo>
                    <a:lnTo>
                      <a:pt x="1581" y="913"/>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0"/>
              <p:cNvSpPr/>
              <p:nvPr/>
            </p:nvSpPr>
            <p:spPr>
              <a:xfrm>
                <a:off x="5941942" y="3423159"/>
                <a:ext cx="73514" cy="42431"/>
              </a:xfrm>
              <a:custGeom>
                <a:avLst/>
                <a:gdLst/>
                <a:ahLst/>
                <a:cxnLst/>
                <a:rect l="l" t="t" r="r" b="b"/>
                <a:pathLst>
                  <a:path w="1665" h="961" extrusionOk="0">
                    <a:moveTo>
                      <a:pt x="212" y="0"/>
                    </a:moveTo>
                    <a:lnTo>
                      <a:pt x="1" y="122"/>
                    </a:lnTo>
                    <a:lnTo>
                      <a:pt x="1454" y="961"/>
                    </a:lnTo>
                    <a:lnTo>
                      <a:pt x="1665" y="838"/>
                    </a:lnTo>
                    <a:lnTo>
                      <a:pt x="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0"/>
              <p:cNvSpPr/>
              <p:nvPr/>
            </p:nvSpPr>
            <p:spPr>
              <a:xfrm>
                <a:off x="5941942" y="3394195"/>
                <a:ext cx="9360" cy="34351"/>
              </a:xfrm>
              <a:custGeom>
                <a:avLst/>
                <a:gdLst/>
                <a:ahLst/>
                <a:cxnLst/>
                <a:rect l="l" t="t" r="r" b="b"/>
                <a:pathLst>
                  <a:path w="212" h="778" extrusionOk="0">
                    <a:moveTo>
                      <a:pt x="212" y="0"/>
                    </a:moveTo>
                    <a:lnTo>
                      <a:pt x="1" y="123"/>
                    </a:lnTo>
                    <a:lnTo>
                      <a:pt x="1" y="778"/>
                    </a:lnTo>
                    <a:lnTo>
                      <a:pt x="212" y="656"/>
                    </a:lnTo>
                    <a:lnTo>
                      <a:pt x="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0"/>
              <p:cNvSpPr/>
              <p:nvPr/>
            </p:nvSpPr>
            <p:spPr>
              <a:xfrm>
                <a:off x="6013734" y="3426868"/>
                <a:ext cx="9360" cy="51967"/>
              </a:xfrm>
              <a:custGeom>
                <a:avLst/>
                <a:gdLst/>
                <a:ahLst/>
                <a:cxnLst/>
                <a:rect l="l" t="t" r="r" b="b"/>
                <a:pathLst>
                  <a:path w="212" h="1177" extrusionOk="0">
                    <a:moveTo>
                      <a:pt x="211" y="0"/>
                    </a:moveTo>
                    <a:lnTo>
                      <a:pt x="0" y="122"/>
                    </a:lnTo>
                    <a:lnTo>
                      <a:pt x="0" y="1176"/>
                    </a:lnTo>
                    <a:lnTo>
                      <a:pt x="211" y="1054"/>
                    </a:lnTo>
                    <a:lnTo>
                      <a:pt x="2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0"/>
              <p:cNvSpPr/>
              <p:nvPr/>
            </p:nvSpPr>
            <p:spPr>
              <a:xfrm>
                <a:off x="5934303" y="3380994"/>
                <a:ext cx="88791" cy="51261"/>
              </a:xfrm>
              <a:custGeom>
                <a:avLst/>
                <a:gdLst/>
                <a:ahLst/>
                <a:cxnLst/>
                <a:rect l="l" t="t" r="r" b="b"/>
                <a:pathLst>
                  <a:path w="2011" h="1161" extrusionOk="0">
                    <a:moveTo>
                      <a:pt x="212" y="1"/>
                    </a:moveTo>
                    <a:lnTo>
                      <a:pt x="1" y="123"/>
                    </a:lnTo>
                    <a:lnTo>
                      <a:pt x="1799" y="1161"/>
                    </a:lnTo>
                    <a:lnTo>
                      <a:pt x="2010" y="1039"/>
                    </a:lnTo>
                    <a:lnTo>
                      <a:pt x="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0"/>
              <p:cNvSpPr/>
              <p:nvPr/>
            </p:nvSpPr>
            <p:spPr>
              <a:xfrm>
                <a:off x="5934303" y="3386424"/>
                <a:ext cx="79475" cy="92411"/>
              </a:xfrm>
              <a:custGeom>
                <a:avLst/>
                <a:gdLst/>
                <a:ahLst/>
                <a:cxnLst/>
                <a:rect l="l" t="t" r="r" b="b"/>
                <a:pathLst>
                  <a:path w="1800" h="2093" extrusionOk="0">
                    <a:moveTo>
                      <a:pt x="174" y="299"/>
                    </a:moveTo>
                    <a:lnTo>
                      <a:pt x="1627" y="1138"/>
                    </a:lnTo>
                    <a:lnTo>
                      <a:pt x="1627" y="1793"/>
                    </a:lnTo>
                    <a:lnTo>
                      <a:pt x="174" y="954"/>
                    </a:lnTo>
                    <a:lnTo>
                      <a:pt x="174" y="299"/>
                    </a:lnTo>
                    <a:close/>
                    <a:moveTo>
                      <a:pt x="1" y="0"/>
                    </a:moveTo>
                    <a:lnTo>
                      <a:pt x="1" y="1054"/>
                    </a:lnTo>
                    <a:lnTo>
                      <a:pt x="1799" y="2092"/>
                    </a:lnTo>
                    <a:lnTo>
                      <a:pt x="1799" y="103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0"/>
              <p:cNvSpPr/>
              <p:nvPr/>
            </p:nvSpPr>
            <p:spPr>
              <a:xfrm>
                <a:off x="6126102" y="3504400"/>
                <a:ext cx="69849" cy="66979"/>
              </a:xfrm>
              <a:custGeom>
                <a:avLst/>
                <a:gdLst/>
                <a:ahLst/>
                <a:cxnLst/>
                <a:rect l="l" t="t" r="r" b="b"/>
                <a:pathLst>
                  <a:path w="1582" h="1517" extrusionOk="0">
                    <a:moveTo>
                      <a:pt x="0" y="0"/>
                    </a:moveTo>
                    <a:lnTo>
                      <a:pt x="0" y="604"/>
                    </a:lnTo>
                    <a:lnTo>
                      <a:pt x="1582" y="1516"/>
                    </a:lnTo>
                    <a:lnTo>
                      <a:pt x="1582" y="91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0"/>
              <p:cNvSpPr/>
              <p:nvPr/>
            </p:nvSpPr>
            <p:spPr>
              <a:xfrm>
                <a:off x="6124292" y="3528419"/>
                <a:ext cx="73514" cy="42431"/>
              </a:xfrm>
              <a:custGeom>
                <a:avLst/>
                <a:gdLst/>
                <a:ahLst/>
                <a:cxnLst/>
                <a:rect l="l" t="t" r="r" b="b"/>
                <a:pathLst>
                  <a:path w="1665" h="961" extrusionOk="0">
                    <a:moveTo>
                      <a:pt x="212" y="0"/>
                    </a:moveTo>
                    <a:lnTo>
                      <a:pt x="0" y="123"/>
                    </a:lnTo>
                    <a:lnTo>
                      <a:pt x="1453" y="961"/>
                    </a:lnTo>
                    <a:lnTo>
                      <a:pt x="1665" y="839"/>
                    </a:lnTo>
                    <a:lnTo>
                      <a:pt x="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0"/>
              <p:cNvSpPr/>
              <p:nvPr/>
            </p:nvSpPr>
            <p:spPr>
              <a:xfrm>
                <a:off x="6124292" y="3499499"/>
                <a:ext cx="9360" cy="34351"/>
              </a:xfrm>
              <a:custGeom>
                <a:avLst/>
                <a:gdLst/>
                <a:ahLst/>
                <a:cxnLst/>
                <a:rect l="l" t="t" r="r" b="b"/>
                <a:pathLst>
                  <a:path w="212" h="778" extrusionOk="0">
                    <a:moveTo>
                      <a:pt x="212" y="1"/>
                    </a:moveTo>
                    <a:lnTo>
                      <a:pt x="0" y="122"/>
                    </a:lnTo>
                    <a:lnTo>
                      <a:pt x="0" y="778"/>
                    </a:lnTo>
                    <a:lnTo>
                      <a:pt x="212" y="65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0"/>
              <p:cNvSpPr/>
              <p:nvPr/>
            </p:nvSpPr>
            <p:spPr>
              <a:xfrm>
                <a:off x="6196084" y="3532128"/>
                <a:ext cx="9360" cy="51967"/>
              </a:xfrm>
              <a:custGeom>
                <a:avLst/>
                <a:gdLst/>
                <a:ahLst/>
                <a:cxnLst/>
                <a:rect l="l" t="t" r="r" b="b"/>
                <a:pathLst>
                  <a:path w="212" h="1177" extrusionOk="0">
                    <a:moveTo>
                      <a:pt x="211" y="0"/>
                    </a:moveTo>
                    <a:lnTo>
                      <a:pt x="0" y="123"/>
                    </a:lnTo>
                    <a:lnTo>
                      <a:pt x="0" y="1177"/>
                    </a:lnTo>
                    <a:lnTo>
                      <a:pt x="211" y="1054"/>
                    </a:lnTo>
                    <a:lnTo>
                      <a:pt x="2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0"/>
              <p:cNvSpPr/>
              <p:nvPr/>
            </p:nvSpPr>
            <p:spPr>
              <a:xfrm>
                <a:off x="6116653" y="3486253"/>
                <a:ext cx="88791" cy="51305"/>
              </a:xfrm>
              <a:custGeom>
                <a:avLst/>
                <a:gdLst/>
                <a:ahLst/>
                <a:cxnLst/>
                <a:rect l="l" t="t" r="r" b="b"/>
                <a:pathLst>
                  <a:path w="2011" h="1162" extrusionOk="0">
                    <a:moveTo>
                      <a:pt x="212" y="1"/>
                    </a:moveTo>
                    <a:lnTo>
                      <a:pt x="1" y="123"/>
                    </a:lnTo>
                    <a:lnTo>
                      <a:pt x="1799" y="1162"/>
                    </a:lnTo>
                    <a:lnTo>
                      <a:pt x="2010" y="1039"/>
                    </a:lnTo>
                    <a:lnTo>
                      <a:pt x="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0"/>
              <p:cNvSpPr/>
              <p:nvPr/>
            </p:nvSpPr>
            <p:spPr>
              <a:xfrm>
                <a:off x="6116653" y="3491684"/>
                <a:ext cx="79475" cy="92411"/>
              </a:xfrm>
              <a:custGeom>
                <a:avLst/>
                <a:gdLst/>
                <a:ahLst/>
                <a:cxnLst/>
                <a:rect l="l" t="t" r="r" b="b"/>
                <a:pathLst>
                  <a:path w="1800" h="2093" extrusionOk="0">
                    <a:moveTo>
                      <a:pt x="173" y="299"/>
                    </a:moveTo>
                    <a:lnTo>
                      <a:pt x="1626" y="1138"/>
                    </a:lnTo>
                    <a:lnTo>
                      <a:pt x="1626" y="1793"/>
                    </a:lnTo>
                    <a:lnTo>
                      <a:pt x="173" y="955"/>
                    </a:lnTo>
                    <a:lnTo>
                      <a:pt x="173" y="299"/>
                    </a:lnTo>
                    <a:close/>
                    <a:moveTo>
                      <a:pt x="1" y="0"/>
                    </a:moveTo>
                    <a:lnTo>
                      <a:pt x="1" y="1054"/>
                    </a:lnTo>
                    <a:lnTo>
                      <a:pt x="1799" y="2093"/>
                    </a:lnTo>
                    <a:lnTo>
                      <a:pt x="1799" y="1039"/>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0"/>
              <p:cNvSpPr/>
              <p:nvPr/>
            </p:nvSpPr>
            <p:spPr>
              <a:xfrm>
                <a:off x="6252466" y="2267556"/>
                <a:ext cx="253126" cy="146189"/>
              </a:xfrm>
              <a:custGeom>
                <a:avLst/>
                <a:gdLst/>
                <a:ahLst/>
                <a:cxnLst/>
                <a:rect l="l" t="t" r="r" b="b"/>
                <a:pathLst>
                  <a:path w="5733" h="3311" extrusionOk="0">
                    <a:moveTo>
                      <a:pt x="230" y="1"/>
                    </a:moveTo>
                    <a:lnTo>
                      <a:pt x="1" y="133"/>
                    </a:lnTo>
                    <a:lnTo>
                      <a:pt x="5504" y="3310"/>
                    </a:lnTo>
                    <a:lnTo>
                      <a:pt x="5733" y="3179"/>
                    </a:lnTo>
                    <a:lnTo>
                      <a:pt x="2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0"/>
              <p:cNvSpPr/>
              <p:nvPr/>
            </p:nvSpPr>
            <p:spPr>
              <a:xfrm>
                <a:off x="6495482" y="2407873"/>
                <a:ext cx="10111" cy="46890"/>
              </a:xfrm>
              <a:custGeom>
                <a:avLst/>
                <a:gdLst/>
                <a:ahLst/>
                <a:cxnLst/>
                <a:rect l="l" t="t" r="r" b="b"/>
                <a:pathLst>
                  <a:path w="229" h="1062" extrusionOk="0">
                    <a:moveTo>
                      <a:pt x="229" y="1"/>
                    </a:moveTo>
                    <a:lnTo>
                      <a:pt x="0" y="132"/>
                    </a:lnTo>
                    <a:lnTo>
                      <a:pt x="0" y="1061"/>
                    </a:lnTo>
                    <a:lnTo>
                      <a:pt x="229" y="929"/>
                    </a:lnTo>
                    <a:lnTo>
                      <a:pt x="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0"/>
              <p:cNvSpPr/>
              <p:nvPr/>
            </p:nvSpPr>
            <p:spPr>
              <a:xfrm>
                <a:off x="6252466" y="2273384"/>
                <a:ext cx="243060" cy="181378"/>
              </a:xfrm>
              <a:custGeom>
                <a:avLst/>
                <a:gdLst/>
                <a:ahLst/>
                <a:cxnLst/>
                <a:rect l="l" t="t" r="r" b="b"/>
                <a:pathLst>
                  <a:path w="5505" h="4108" extrusionOk="0">
                    <a:moveTo>
                      <a:pt x="1" y="1"/>
                    </a:moveTo>
                    <a:lnTo>
                      <a:pt x="1" y="931"/>
                    </a:lnTo>
                    <a:lnTo>
                      <a:pt x="5504" y="4107"/>
                    </a:lnTo>
                    <a:lnTo>
                      <a:pt x="5504" y="3178"/>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0"/>
              <p:cNvSpPr/>
              <p:nvPr/>
            </p:nvSpPr>
            <p:spPr>
              <a:xfrm>
                <a:off x="7352438" y="2922338"/>
                <a:ext cx="139345" cy="87289"/>
              </a:xfrm>
              <a:custGeom>
                <a:avLst/>
                <a:gdLst/>
                <a:ahLst/>
                <a:cxnLst/>
                <a:rect l="l" t="t" r="r" b="b"/>
                <a:pathLst>
                  <a:path w="3156" h="1977" extrusionOk="0">
                    <a:moveTo>
                      <a:pt x="1230" y="1"/>
                    </a:moveTo>
                    <a:cubicBezTo>
                      <a:pt x="1218" y="1"/>
                      <a:pt x="1205" y="3"/>
                      <a:pt x="1191" y="9"/>
                    </a:cubicBezTo>
                    <a:cubicBezTo>
                      <a:pt x="1071" y="55"/>
                      <a:pt x="860" y="177"/>
                      <a:pt x="860" y="299"/>
                    </a:cubicBezTo>
                    <a:lnTo>
                      <a:pt x="860" y="458"/>
                    </a:lnTo>
                    <a:cubicBezTo>
                      <a:pt x="860" y="458"/>
                      <a:pt x="477" y="807"/>
                      <a:pt x="347" y="989"/>
                    </a:cubicBezTo>
                    <a:cubicBezTo>
                      <a:pt x="218" y="1172"/>
                      <a:pt x="1" y="1681"/>
                      <a:pt x="1" y="1681"/>
                    </a:cubicBezTo>
                    <a:cubicBezTo>
                      <a:pt x="342" y="1878"/>
                      <a:pt x="789" y="1977"/>
                      <a:pt x="1236" y="1977"/>
                    </a:cubicBezTo>
                    <a:cubicBezTo>
                      <a:pt x="1684" y="1977"/>
                      <a:pt x="2130" y="1878"/>
                      <a:pt x="2471" y="1681"/>
                    </a:cubicBezTo>
                    <a:cubicBezTo>
                      <a:pt x="3154" y="1288"/>
                      <a:pt x="3155" y="647"/>
                      <a:pt x="2471" y="255"/>
                    </a:cubicBezTo>
                    <a:cubicBezTo>
                      <a:pt x="2258" y="133"/>
                      <a:pt x="1990" y="101"/>
                      <a:pt x="1770" y="101"/>
                    </a:cubicBezTo>
                    <a:cubicBezTo>
                      <a:pt x="1530" y="101"/>
                      <a:pt x="1346" y="138"/>
                      <a:pt x="1346" y="138"/>
                    </a:cubicBezTo>
                    <a:cubicBezTo>
                      <a:pt x="1346" y="138"/>
                      <a:pt x="1319" y="1"/>
                      <a:pt x="12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0"/>
              <p:cNvSpPr/>
              <p:nvPr/>
            </p:nvSpPr>
            <p:spPr>
              <a:xfrm>
                <a:off x="7519511" y="2357892"/>
                <a:ext cx="83492" cy="936077"/>
              </a:xfrm>
              <a:custGeom>
                <a:avLst/>
                <a:gdLst/>
                <a:ahLst/>
                <a:cxnLst/>
                <a:rect l="l" t="t" r="r" b="b"/>
                <a:pathLst>
                  <a:path w="1891" h="21201" extrusionOk="0">
                    <a:moveTo>
                      <a:pt x="259" y="1"/>
                    </a:moveTo>
                    <a:cubicBezTo>
                      <a:pt x="204" y="1"/>
                      <a:pt x="152" y="2"/>
                      <a:pt x="110" y="3"/>
                    </a:cubicBezTo>
                    <a:cubicBezTo>
                      <a:pt x="46" y="5"/>
                      <a:pt x="0" y="65"/>
                      <a:pt x="14" y="128"/>
                    </a:cubicBezTo>
                    <a:cubicBezTo>
                      <a:pt x="69" y="376"/>
                      <a:pt x="214" y="939"/>
                      <a:pt x="396" y="1044"/>
                    </a:cubicBezTo>
                    <a:cubicBezTo>
                      <a:pt x="731" y="1236"/>
                      <a:pt x="932" y="1585"/>
                      <a:pt x="932" y="1965"/>
                    </a:cubicBezTo>
                    <a:lnTo>
                      <a:pt x="932" y="18886"/>
                    </a:lnTo>
                    <a:cubicBezTo>
                      <a:pt x="932" y="18886"/>
                      <a:pt x="1033" y="19786"/>
                      <a:pt x="526" y="19993"/>
                    </a:cubicBezTo>
                    <a:cubicBezTo>
                      <a:pt x="179" y="20135"/>
                      <a:pt x="104" y="20328"/>
                      <a:pt x="61" y="20775"/>
                    </a:cubicBezTo>
                    <a:cubicBezTo>
                      <a:pt x="35" y="21046"/>
                      <a:pt x="157" y="21200"/>
                      <a:pt x="383" y="21200"/>
                    </a:cubicBezTo>
                    <a:cubicBezTo>
                      <a:pt x="509" y="21200"/>
                      <a:pt x="669" y="21152"/>
                      <a:pt x="853" y="21048"/>
                    </a:cubicBezTo>
                    <a:cubicBezTo>
                      <a:pt x="1268" y="20812"/>
                      <a:pt x="1754" y="20476"/>
                      <a:pt x="1819" y="19582"/>
                    </a:cubicBezTo>
                    <a:cubicBezTo>
                      <a:pt x="1890" y="18599"/>
                      <a:pt x="1714" y="4628"/>
                      <a:pt x="1677" y="1697"/>
                    </a:cubicBezTo>
                    <a:cubicBezTo>
                      <a:pt x="1672" y="1375"/>
                      <a:pt x="1522" y="1072"/>
                      <a:pt x="1266" y="875"/>
                    </a:cubicBezTo>
                    <a:cubicBezTo>
                      <a:pt x="1081" y="731"/>
                      <a:pt x="848" y="217"/>
                      <a:pt x="848" y="131"/>
                    </a:cubicBezTo>
                    <a:cubicBezTo>
                      <a:pt x="847" y="21"/>
                      <a:pt x="511" y="1"/>
                      <a:pt x="2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0"/>
              <p:cNvSpPr/>
              <p:nvPr/>
            </p:nvSpPr>
            <p:spPr>
              <a:xfrm>
                <a:off x="7521277" y="3247565"/>
                <a:ext cx="35631" cy="43799"/>
              </a:xfrm>
              <a:custGeom>
                <a:avLst/>
                <a:gdLst/>
                <a:ahLst/>
                <a:cxnLst/>
                <a:rect l="l" t="t" r="r" b="b"/>
                <a:pathLst>
                  <a:path w="807" h="992" extrusionOk="0">
                    <a:moveTo>
                      <a:pt x="481" y="0"/>
                    </a:moveTo>
                    <a:cubicBezTo>
                      <a:pt x="437" y="0"/>
                      <a:pt x="392" y="10"/>
                      <a:pt x="350" y="31"/>
                    </a:cubicBezTo>
                    <a:cubicBezTo>
                      <a:pt x="149" y="130"/>
                      <a:pt x="86" y="392"/>
                      <a:pt x="78" y="534"/>
                    </a:cubicBezTo>
                    <a:cubicBezTo>
                      <a:pt x="78" y="534"/>
                      <a:pt x="1" y="850"/>
                      <a:pt x="202" y="962"/>
                    </a:cubicBezTo>
                    <a:cubicBezTo>
                      <a:pt x="235" y="981"/>
                      <a:pt x="275" y="992"/>
                      <a:pt x="319" y="992"/>
                    </a:cubicBezTo>
                    <a:cubicBezTo>
                      <a:pt x="481" y="992"/>
                      <a:pt x="690" y="838"/>
                      <a:pt x="771" y="350"/>
                    </a:cubicBezTo>
                    <a:cubicBezTo>
                      <a:pt x="806" y="140"/>
                      <a:pt x="648" y="0"/>
                      <a:pt x="4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0"/>
              <p:cNvSpPr/>
              <p:nvPr/>
            </p:nvSpPr>
            <p:spPr>
              <a:xfrm>
                <a:off x="6613236" y="1097691"/>
                <a:ext cx="1502951" cy="1437252"/>
              </a:xfrm>
              <a:custGeom>
                <a:avLst/>
                <a:gdLst/>
                <a:ahLst/>
                <a:cxnLst/>
                <a:rect l="l" t="t" r="r" b="b"/>
                <a:pathLst>
                  <a:path w="34040" h="32552" extrusionOk="0">
                    <a:moveTo>
                      <a:pt x="6596" y="0"/>
                    </a:moveTo>
                    <a:lnTo>
                      <a:pt x="1" y="16706"/>
                    </a:lnTo>
                    <a:lnTo>
                      <a:pt x="27442" y="32551"/>
                    </a:lnTo>
                    <a:lnTo>
                      <a:pt x="34039" y="15844"/>
                    </a:lnTo>
                    <a:lnTo>
                      <a:pt x="65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0"/>
              <p:cNvSpPr/>
              <p:nvPr/>
            </p:nvSpPr>
            <p:spPr>
              <a:xfrm>
                <a:off x="6605686" y="1094601"/>
                <a:ext cx="306330" cy="743572"/>
              </a:xfrm>
              <a:custGeom>
                <a:avLst/>
                <a:gdLst/>
                <a:ahLst/>
                <a:cxnLst/>
                <a:rect l="l" t="t" r="r" b="b"/>
                <a:pathLst>
                  <a:path w="6938" h="16841" extrusionOk="0">
                    <a:moveTo>
                      <a:pt x="6597" y="0"/>
                    </a:moveTo>
                    <a:lnTo>
                      <a:pt x="0" y="16706"/>
                    </a:lnTo>
                    <a:lnTo>
                      <a:pt x="340" y="16841"/>
                    </a:lnTo>
                    <a:lnTo>
                      <a:pt x="6938" y="136"/>
                    </a:lnTo>
                    <a:lnTo>
                      <a:pt x="65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0"/>
              <p:cNvSpPr/>
              <p:nvPr/>
            </p:nvSpPr>
            <p:spPr>
              <a:xfrm>
                <a:off x="6706619" y="1152926"/>
                <a:ext cx="306374" cy="743572"/>
              </a:xfrm>
              <a:custGeom>
                <a:avLst/>
                <a:gdLst/>
                <a:ahLst/>
                <a:cxnLst/>
                <a:rect l="l" t="t" r="r" b="b"/>
                <a:pathLst>
                  <a:path w="6939" h="16841" extrusionOk="0">
                    <a:moveTo>
                      <a:pt x="6598" y="0"/>
                    </a:moveTo>
                    <a:lnTo>
                      <a:pt x="0" y="16706"/>
                    </a:lnTo>
                    <a:lnTo>
                      <a:pt x="341" y="16841"/>
                    </a:lnTo>
                    <a:lnTo>
                      <a:pt x="6939" y="135"/>
                    </a:lnTo>
                    <a:lnTo>
                      <a:pt x="6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0"/>
              <p:cNvSpPr/>
              <p:nvPr/>
            </p:nvSpPr>
            <p:spPr>
              <a:xfrm>
                <a:off x="6807596" y="1211207"/>
                <a:ext cx="306330" cy="743572"/>
              </a:xfrm>
              <a:custGeom>
                <a:avLst/>
                <a:gdLst/>
                <a:ahLst/>
                <a:cxnLst/>
                <a:rect l="l" t="t" r="r" b="b"/>
                <a:pathLst>
                  <a:path w="6938" h="16841" extrusionOk="0">
                    <a:moveTo>
                      <a:pt x="6598" y="0"/>
                    </a:moveTo>
                    <a:lnTo>
                      <a:pt x="0" y="16706"/>
                    </a:lnTo>
                    <a:lnTo>
                      <a:pt x="341" y="16840"/>
                    </a:lnTo>
                    <a:lnTo>
                      <a:pt x="6938" y="134"/>
                    </a:lnTo>
                    <a:lnTo>
                      <a:pt x="6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0"/>
              <p:cNvSpPr/>
              <p:nvPr/>
            </p:nvSpPr>
            <p:spPr>
              <a:xfrm>
                <a:off x="6908484" y="1269268"/>
                <a:ext cx="306374" cy="743572"/>
              </a:xfrm>
              <a:custGeom>
                <a:avLst/>
                <a:gdLst/>
                <a:ahLst/>
                <a:cxnLst/>
                <a:rect l="l" t="t" r="r" b="b"/>
                <a:pathLst>
                  <a:path w="6939" h="16841" extrusionOk="0">
                    <a:moveTo>
                      <a:pt x="6598" y="0"/>
                    </a:moveTo>
                    <a:lnTo>
                      <a:pt x="0" y="16706"/>
                    </a:lnTo>
                    <a:lnTo>
                      <a:pt x="341" y="16840"/>
                    </a:lnTo>
                    <a:lnTo>
                      <a:pt x="6939" y="135"/>
                    </a:lnTo>
                    <a:lnTo>
                      <a:pt x="6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0"/>
              <p:cNvSpPr/>
              <p:nvPr/>
            </p:nvSpPr>
            <p:spPr>
              <a:xfrm>
                <a:off x="7009461" y="1327549"/>
                <a:ext cx="306330" cy="743572"/>
              </a:xfrm>
              <a:custGeom>
                <a:avLst/>
                <a:gdLst/>
                <a:ahLst/>
                <a:cxnLst/>
                <a:rect l="l" t="t" r="r" b="b"/>
                <a:pathLst>
                  <a:path w="6938" h="16841" extrusionOk="0">
                    <a:moveTo>
                      <a:pt x="6598" y="0"/>
                    </a:moveTo>
                    <a:lnTo>
                      <a:pt x="0" y="16706"/>
                    </a:lnTo>
                    <a:lnTo>
                      <a:pt x="341" y="16840"/>
                    </a:lnTo>
                    <a:lnTo>
                      <a:pt x="6938" y="134"/>
                    </a:lnTo>
                    <a:lnTo>
                      <a:pt x="6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0"/>
              <p:cNvSpPr/>
              <p:nvPr/>
            </p:nvSpPr>
            <p:spPr>
              <a:xfrm>
                <a:off x="7110482" y="1386051"/>
                <a:ext cx="306374" cy="743661"/>
              </a:xfrm>
              <a:custGeom>
                <a:avLst/>
                <a:gdLst/>
                <a:ahLst/>
                <a:cxnLst/>
                <a:rect l="l" t="t" r="r" b="b"/>
                <a:pathLst>
                  <a:path w="6939" h="16843" extrusionOk="0">
                    <a:moveTo>
                      <a:pt x="6599" y="1"/>
                    </a:moveTo>
                    <a:lnTo>
                      <a:pt x="1" y="16707"/>
                    </a:lnTo>
                    <a:lnTo>
                      <a:pt x="342" y="16842"/>
                    </a:lnTo>
                    <a:lnTo>
                      <a:pt x="6938" y="136"/>
                    </a:lnTo>
                    <a:lnTo>
                      <a:pt x="6599" y="1"/>
                    </a:lnTo>
                    <a:close/>
                  </a:path>
                </a:pathLst>
              </a:custGeom>
              <a:solidFill>
                <a:srgbClr val="0019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0"/>
              <p:cNvSpPr/>
              <p:nvPr/>
            </p:nvSpPr>
            <p:spPr>
              <a:xfrm>
                <a:off x="7211503" y="1444377"/>
                <a:ext cx="306330" cy="743572"/>
              </a:xfrm>
              <a:custGeom>
                <a:avLst/>
                <a:gdLst/>
                <a:ahLst/>
                <a:cxnLst/>
                <a:rect l="l" t="t" r="r" b="b"/>
                <a:pathLst>
                  <a:path w="6938" h="16841" extrusionOk="0">
                    <a:moveTo>
                      <a:pt x="6597" y="1"/>
                    </a:moveTo>
                    <a:lnTo>
                      <a:pt x="0" y="16707"/>
                    </a:lnTo>
                    <a:lnTo>
                      <a:pt x="340" y="16841"/>
                    </a:lnTo>
                    <a:lnTo>
                      <a:pt x="6937" y="135"/>
                    </a:lnTo>
                    <a:lnTo>
                      <a:pt x="65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0"/>
              <p:cNvSpPr/>
              <p:nvPr/>
            </p:nvSpPr>
            <p:spPr>
              <a:xfrm>
                <a:off x="7312347" y="1502393"/>
                <a:ext cx="306374" cy="743661"/>
              </a:xfrm>
              <a:custGeom>
                <a:avLst/>
                <a:gdLst/>
                <a:ahLst/>
                <a:cxnLst/>
                <a:rect l="l" t="t" r="r" b="b"/>
                <a:pathLst>
                  <a:path w="6939" h="16843" extrusionOk="0">
                    <a:moveTo>
                      <a:pt x="6599" y="1"/>
                    </a:moveTo>
                    <a:lnTo>
                      <a:pt x="1" y="16707"/>
                    </a:lnTo>
                    <a:lnTo>
                      <a:pt x="342" y="16842"/>
                    </a:lnTo>
                    <a:lnTo>
                      <a:pt x="6938" y="135"/>
                    </a:lnTo>
                    <a:lnTo>
                      <a:pt x="65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0"/>
              <p:cNvSpPr/>
              <p:nvPr/>
            </p:nvSpPr>
            <p:spPr>
              <a:xfrm>
                <a:off x="7413412" y="1560984"/>
                <a:ext cx="306330" cy="743572"/>
              </a:xfrm>
              <a:custGeom>
                <a:avLst/>
                <a:gdLst/>
                <a:ahLst/>
                <a:cxnLst/>
                <a:rect l="l" t="t" r="r" b="b"/>
                <a:pathLst>
                  <a:path w="6938" h="16841" extrusionOk="0">
                    <a:moveTo>
                      <a:pt x="6598" y="1"/>
                    </a:moveTo>
                    <a:lnTo>
                      <a:pt x="0" y="16706"/>
                    </a:lnTo>
                    <a:lnTo>
                      <a:pt x="341" y="16841"/>
                    </a:lnTo>
                    <a:lnTo>
                      <a:pt x="6938" y="135"/>
                    </a:lnTo>
                    <a:lnTo>
                      <a:pt x="65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0"/>
              <p:cNvSpPr/>
              <p:nvPr/>
            </p:nvSpPr>
            <p:spPr>
              <a:xfrm>
                <a:off x="7514301" y="1619000"/>
                <a:ext cx="306330" cy="743572"/>
              </a:xfrm>
              <a:custGeom>
                <a:avLst/>
                <a:gdLst/>
                <a:ahLst/>
                <a:cxnLst/>
                <a:rect l="l" t="t" r="r" b="b"/>
                <a:pathLst>
                  <a:path w="6938" h="16841" extrusionOk="0">
                    <a:moveTo>
                      <a:pt x="6598" y="1"/>
                    </a:moveTo>
                    <a:lnTo>
                      <a:pt x="0" y="16706"/>
                    </a:lnTo>
                    <a:lnTo>
                      <a:pt x="341" y="16841"/>
                    </a:lnTo>
                    <a:lnTo>
                      <a:pt x="6938" y="135"/>
                    </a:lnTo>
                    <a:lnTo>
                      <a:pt x="65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0"/>
              <p:cNvSpPr/>
              <p:nvPr/>
            </p:nvSpPr>
            <p:spPr>
              <a:xfrm>
                <a:off x="7615277" y="1677325"/>
                <a:ext cx="306330" cy="743572"/>
              </a:xfrm>
              <a:custGeom>
                <a:avLst/>
                <a:gdLst/>
                <a:ahLst/>
                <a:cxnLst/>
                <a:rect l="l" t="t" r="r" b="b"/>
                <a:pathLst>
                  <a:path w="6938" h="16841" extrusionOk="0">
                    <a:moveTo>
                      <a:pt x="6597" y="1"/>
                    </a:moveTo>
                    <a:lnTo>
                      <a:pt x="0" y="16706"/>
                    </a:lnTo>
                    <a:lnTo>
                      <a:pt x="340" y="16841"/>
                    </a:lnTo>
                    <a:lnTo>
                      <a:pt x="6938" y="135"/>
                    </a:lnTo>
                    <a:lnTo>
                      <a:pt x="65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0"/>
              <p:cNvSpPr/>
              <p:nvPr/>
            </p:nvSpPr>
            <p:spPr>
              <a:xfrm>
                <a:off x="7716298" y="1735872"/>
                <a:ext cx="306374" cy="743572"/>
              </a:xfrm>
              <a:custGeom>
                <a:avLst/>
                <a:gdLst/>
                <a:ahLst/>
                <a:cxnLst/>
                <a:rect l="l" t="t" r="r" b="b"/>
                <a:pathLst>
                  <a:path w="6939" h="16841" extrusionOk="0">
                    <a:moveTo>
                      <a:pt x="6599" y="0"/>
                    </a:moveTo>
                    <a:lnTo>
                      <a:pt x="1" y="16706"/>
                    </a:lnTo>
                    <a:lnTo>
                      <a:pt x="341" y="16840"/>
                    </a:lnTo>
                    <a:lnTo>
                      <a:pt x="6938" y="134"/>
                    </a:lnTo>
                    <a:lnTo>
                      <a:pt x="65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0"/>
              <p:cNvSpPr/>
              <p:nvPr/>
            </p:nvSpPr>
            <p:spPr>
              <a:xfrm>
                <a:off x="7817275" y="1794109"/>
                <a:ext cx="306374" cy="743616"/>
              </a:xfrm>
              <a:custGeom>
                <a:avLst/>
                <a:gdLst/>
                <a:ahLst/>
                <a:cxnLst/>
                <a:rect l="l" t="t" r="r" b="b"/>
                <a:pathLst>
                  <a:path w="6939" h="16842" extrusionOk="0">
                    <a:moveTo>
                      <a:pt x="6598" y="1"/>
                    </a:moveTo>
                    <a:lnTo>
                      <a:pt x="1" y="16707"/>
                    </a:lnTo>
                    <a:lnTo>
                      <a:pt x="340" y="16841"/>
                    </a:lnTo>
                    <a:lnTo>
                      <a:pt x="6938" y="135"/>
                    </a:lnTo>
                    <a:lnTo>
                      <a:pt x="65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0"/>
              <p:cNvSpPr/>
              <p:nvPr/>
            </p:nvSpPr>
            <p:spPr>
              <a:xfrm>
                <a:off x="6349955" y="1392718"/>
                <a:ext cx="1204392" cy="1414911"/>
              </a:xfrm>
              <a:custGeom>
                <a:avLst/>
                <a:gdLst/>
                <a:ahLst/>
                <a:cxnLst/>
                <a:rect l="l" t="t" r="r" b="b"/>
                <a:pathLst>
                  <a:path w="27278" h="32046" extrusionOk="0">
                    <a:moveTo>
                      <a:pt x="23992" y="0"/>
                    </a:moveTo>
                    <a:lnTo>
                      <a:pt x="1" y="13577"/>
                    </a:lnTo>
                    <a:lnTo>
                      <a:pt x="10076" y="32046"/>
                    </a:lnTo>
                    <a:lnTo>
                      <a:pt x="27278" y="22115"/>
                    </a:lnTo>
                    <a:lnTo>
                      <a:pt x="239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0"/>
              <p:cNvSpPr/>
              <p:nvPr/>
            </p:nvSpPr>
            <p:spPr>
              <a:xfrm>
                <a:off x="6346290" y="1990367"/>
                <a:ext cx="451989" cy="819426"/>
              </a:xfrm>
              <a:custGeom>
                <a:avLst/>
                <a:gdLst/>
                <a:ahLst/>
                <a:cxnLst/>
                <a:rect l="l" t="t" r="r" b="b"/>
                <a:pathLst>
                  <a:path w="10237" h="18559" extrusionOk="0">
                    <a:moveTo>
                      <a:pt x="163" y="1"/>
                    </a:moveTo>
                    <a:lnTo>
                      <a:pt x="1" y="90"/>
                    </a:lnTo>
                    <a:lnTo>
                      <a:pt x="10075" y="18559"/>
                    </a:lnTo>
                    <a:lnTo>
                      <a:pt x="10236" y="18471"/>
                    </a:lnTo>
                    <a:lnTo>
                      <a:pt x="1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0"/>
              <p:cNvSpPr/>
              <p:nvPr/>
            </p:nvSpPr>
            <p:spPr>
              <a:xfrm>
                <a:off x="6498307" y="1904225"/>
                <a:ext cx="451150" cy="818102"/>
              </a:xfrm>
              <a:custGeom>
                <a:avLst/>
                <a:gdLst/>
                <a:ahLst/>
                <a:cxnLst/>
                <a:rect l="l" t="t" r="r" b="b"/>
                <a:pathLst>
                  <a:path w="10218" h="18529" extrusionOk="0">
                    <a:moveTo>
                      <a:pt x="161" y="1"/>
                    </a:moveTo>
                    <a:lnTo>
                      <a:pt x="0" y="91"/>
                    </a:lnTo>
                    <a:lnTo>
                      <a:pt x="10060" y="18528"/>
                    </a:lnTo>
                    <a:lnTo>
                      <a:pt x="10115" y="18498"/>
                    </a:lnTo>
                    <a:lnTo>
                      <a:pt x="10218" y="18440"/>
                    </a:lnTo>
                    <a:lnTo>
                      <a:pt x="1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0"/>
              <p:cNvSpPr/>
              <p:nvPr/>
            </p:nvSpPr>
            <p:spPr>
              <a:xfrm>
                <a:off x="6650236" y="1818260"/>
                <a:ext cx="450532" cy="816777"/>
              </a:xfrm>
              <a:custGeom>
                <a:avLst/>
                <a:gdLst/>
                <a:ahLst/>
                <a:cxnLst/>
                <a:rect l="l" t="t" r="r" b="b"/>
                <a:pathLst>
                  <a:path w="10204" h="18499" extrusionOk="0">
                    <a:moveTo>
                      <a:pt x="160" y="0"/>
                    </a:moveTo>
                    <a:lnTo>
                      <a:pt x="1" y="90"/>
                    </a:lnTo>
                    <a:lnTo>
                      <a:pt x="10043" y="18498"/>
                    </a:lnTo>
                    <a:lnTo>
                      <a:pt x="10203" y="18407"/>
                    </a:lnTo>
                    <a:lnTo>
                      <a:pt x="1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0"/>
              <p:cNvSpPr/>
              <p:nvPr/>
            </p:nvSpPr>
            <p:spPr>
              <a:xfrm>
                <a:off x="6802121" y="1732251"/>
                <a:ext cx="449782" cy="815497"/>
              </a:xfrm>
              <a:custGeom>
                <a:avLst/>
                <a:gdLst/>
                <a:ahLst/>
                <a:cxnLst/>
                <a:rect l="l" t="t" r="r" b="b"/>
                <a:pathLst>
                  <a:path w="10187" h="18470" extrusionOk="0">
                    <a:moveTo>
                      <a:pt x="162" y="0"/>
                    </a:moveTo>
                    <a:lnTo>
                      <a:pt x="82" y="46"/>
                    </a:lnTo>
                    <a:lnTo>
                      <a:pt x="1" y="90"/>
                    </a:lnTo>
                    <a:lnTo>
                      <a:pt x="10027" y="18470"/>
                    </a:lnTo>
                    <a:lnTo>
                      <a:pt x="10187" y="18381"/>
                    </a:lnTo>
                    <a:lnTo>
                      <a:pt x="1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0"/>
              <p:cNvSpPr/>
              <p:nvPr/>
            </p:nvSpPr>
            <p:spPr>
              <a:xfrm>
                <a:off x="6954094" y="1646242"/>
                <a:ext cx="448987" cy="814172"/>
              </a:xfrm>
              <a:custGeom>
                <a:avLst/>
                <a:gdLst/>
                <a:ahLst/>
                <a:cxnLst/>
                <a:rect l="l" t="t" r="r" b="b"/>
                <a:pathLst>
                  <a:path w="10169" h="18440" extrusionOk="0">
                    <a:moveTo>
                      <a:pt x="160" y="1"/>
                    </a:moveTo>
                    <a:lnTo>
                      <a:pt x="0" y="93"/>
                    </a:lnTo>
                    <a:lnTo>
                      <a:pt x="10009" y="18440"/>
                    </a:lnTo>
                    <a:lnTo>
                      <a:pt x="10169" y="18352"/>
                    </a:lnTo>
                    <a:lnTo>
                      <a:pt x="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0"/>
              <p:cNvSpPr/>
              <p:nvPr/>
            </p:nvSpPr>
            <p:spPr>
              <a:xfrm>
                <a:off x="7105978" y="1560365"/>
                <a:ext cx="448369" cy="812759"/>
              </a:xfrm>
              <a:custGeom>
                <a:avLst/>
                <a:gdLst/>
                <a:ahLst/>
                <a:cxnLst/>
                <a:rect l="l" t="t" r="r" b="b"/>
                <a:pathLst>
                  <a:path w="10155" h="18408" extrusionOk="0">
                    <a:moveTo>
                      <a:pt x="160" y="1"/>
                    </a:moveTo>
                    <a:lnTo>
                      <a:pt x="80" y="45"/>
                    </a:lnTo>
                    <a:lnTo>
                      <a:pt x="0" y="90"/>
                    </a:lnTo>
                    <a:lnTo>
                      <a:pt x="9994" y="18408"/>
                    </a:lnTo>
                    <a:lnTo>
                      <a:pt x="10155" y="18318"/>
                    </a:lnTo>
                    <a:lnTo>
                      <a:pt x="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0"/>
              <p:cNvSpPr/>
              <p:nvPr/>
            </p:nvSpPr>
            <p:spPr>
              <a:xfrm>
                <a:off x="7257907" y="1474356"/>
                <a:ext cx="225487" cy="417506"/>
              </a:xfrm>
              <a:custGeom>
                <a:avLst/>
                <a:gdLst/>
                <a:ahLst/>
                <a:cxnLst/>
                <a:rect l="l" t="t" r="r" b="b"/>
                <a:pathLst>
                  <a:path w="5107" h="9456" extrusionOk="0">
                    <a:moveTo>
                      <a:pt x="160" y="1"/>
                    </a:moveTo>
                    <a:lnTo>
                      <a:pt x="80" y="45"/>
                    </a:lnTo>
                    <a:lnTo>
                      <a:pt x="0" y="91"/>
                    </a:lnTo>
                    <a:lnTo>
                      <a:pt x="5107" y="9455"/>
                    </a:lnTo>
                    <a:lnTo>
                      <a:pt x="5107" y="9455"/>
                    </a:lnTo>
                    <a:lnTo>
                      <a:pt x="5030" y="8929"/>
                    </a:lnTo>
                    <a:lnTo>
                      <a:pt x="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0"/>
              <p:cNvSpPr/>
              <p:nvPr/>
            </p:nvSpPr>
            <p:spPr>
              <a:xfrm>
                <a:off x="8286086" y="2362572"/>
                <a:ext cx="51084" cy="29494"/>
              </a:xfrm>
              <a:custGeom>
                <a:avLst/>
                <a:gdLst/>
                <a:ahLst/>
                <a:cxnLst/>
                <a:rect l="l" t="t" r="r" b="b"/>
                <a:pathLst>
                  <a:path w="1157" h="668" extrusionOk="0">
                    <a:moveTo>
                      <a:pt x="957" y="1"/>
                    </a:moveTo>
                    <a:lnTo>
                      <a:pt x="1" y="552"/>
                    </a:lnTo>
                    <a:lnTo>
                      <a:pt x="200" y="667"/>
                    </a:lnTo>
                    <a:lnTo>
                      <a:pt x="1156" y="115"/>
                    </a:lnTo>
                    <a:lnTo>
                      <a:pt x="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0"/>
              <p:cNvSpPr/>
              <p:nvPr/>
            </p:nvSpPr>
            <p:spPr>
              <a:xfrm>
                <a:off x="8286086" y="2386900"/>
                <a:ext cx="8875" cy="53910"/>
              </a:xfrm>
              <a:custGeom>
                <a:avLst/>
                <a:gdLst/>
                <a:ahLst/>
                <a:cxnLst/>
                <a:rect l="l" t="t" r="r" b="b"/>
                <a:pathLst>
                  <a:path w="201" h="1221" extrusionOk="0">
                    <a:moveTo>
                      <a:pt x="1" y="1"/>
                    </a:moveTo>
                    <a:lnTo>
                      <a:pt x="1" y="1105"/>
                    </a:lnTo>
                    <a:lnTo>
                      <a:pt x="200" y="1220"/>
                    </a:lnTo>
                    <a:lnTo>
                      <a:pt x="200" y="1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0"/>
              <p:cNvSpPr/>
              <p:nvPr/>
            </p:nvSpPr>
            <p:spPr>
              <a:xfrm>
                <a:off x="8294917" y="2367650"/>
                <a:ext cx="42254" cy="73161"/>
              </a:xfrm>
              <a:custGeom>
                <a:avLst/>
                <a:gdLst/>
                <a:ahLst/>
                <a:cxnLst/>
                <a:rect l="l" t="t" r="r" b="b"/>
                <a:pathLst>
                  <a:path w="957" h="1657" extrusionOk="0">
                    <a:moveTo>
                      <a:pt x="956" y="0"/>
                    </a:moveTo>
                    <a:lnTo>
                      <a:pt x="0" y="552"/>
                    </a:lnTo>
                    <a:lnTo>
                      <a:pt x="0" y="1656"/>
                    </a:lnTo>
                    <a:lnTo>
                      <a:pt x="956" y="1104"/>
                    </a:lnTo>
                    <a:lnTo>
                      <a:pt x="9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0"/>
              <p:cNvSpPr/>
              <p:nvPr/>
            </p:nvSpPr>
            <p:spPr>
              <a:xfrm>
                <a:off x="8311783" y="2398468"/>
                <a:ext cx="76605" cy="50820"/>
              </a:xfrm>
              <a:custGeom>
                <a:avLst/>
                <a:gdLst/>
                <a:ahLst/>
                <a:cxnLst/>
                <a:rect l="l" t="t" r="r" b="b"/>
                <a:pathLst>
                  <a:path w="1735" h="1151" extrusionOk="0">
                    <a:moveTo>
                      <a:pt x="155" y="0"/>
                    </a:moveTo>
                    <a:cubicBezTo>
                      <a:pt x="117" y="0"/>
                      <a:pt x="70" y="35"/>
                      <a:pt x="39" y="89"/>
                    </a:cubicBezTo>
                    <a:cubicBezTo>
                      <a:pt x="0" y="158"/>
                      <a:pt x="0" y="231"/>
                      <a:pt x="39" y="253"/>
                    </a:cubicBezTo>
                    <a:lnTo>
                      <a:pt x="1592" y="1151"/>
                    </a:lnTo>
                    <a:cubicBezTo>
                      <a:pt x="1552" y="1127"/>
                      <a:pt x="1552" y="1054"/>
                      <a:pt x="1592" y="986"/>
                    </a:cubicBezTo>
                    <a:cubicBezTo>
                      <a:pt x="1624" y="931"/>
                      <a:pt x="1670" y="897"/>
                      <a:pt x="1708" y="897"/>
                    </a:cubicBezTo>
                    <a:cubicBezTo>
                      <a:pt x="1717" y="897"/>
                      <a:pt x="1726" y="899"/>
                      <a:pt x="1734" y="903"/>
                    </a:cubicBezTo>
                    <a:lnTo>
                      <a:pt x="181" y="7"/>
                    </a:lnTo>
                    <a:cubicBezTo>
                      <a:pt x="173" y="2"/>
                      <a:pt x="164"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0"/>
              <p:cNvSpPr/>
              <p:nvPr/>
            </p:nvSpPr>
            <p:spPr>
              <a:xfrm>
                <a:off x="8379734" y="2438029"/>
                <a:ext cx="9758" cy="11568"/>
              </a:xfrm>
              <a:custGeom>
                <a:avLst/>
                <a:gdLst/>
                <a:ahLst/>
                <a:cxnLst/>
                <a:rect l="l" t="t" r="r" b="b"/>
                <a:pathLst>
                  <a:path w="221" h="262" extrusionOk="0">
                    <a:moveTo>
                      <a:pt x="155" y="1"/>
                    </a:moveTo>
                    <a:cubicBezTo>
                      <a:pt x="118" y="1"/>
                      <a:pt x="71" y="35"/>
                      <a:pt x="39" y="90"/>
                    </a:cubicBezTo>
                    <a:cubicBezTo>
                      <a:pt x="0" y="158"/>
                      <a:pt x="0" y="231"/>
                      <a:pt x="39" y="255"/>
                    </a:cubicBezTo>
                    <a:cubicBezTo>
                      <a:pt x="46" y="259"/>
                      <a:pt x="55" y="261"/>
                      <a:pt x="64" y="261"/>
                    </a:cubicBezTo>
                    <a:cubicBezTo>
                      <a:pt x="103" y="261"/>
                      <a:pt x="150" y="226"/>
                      <a:pt x="181" y="172"/>
                    </a:cubicBezTo>
                    <a:cubicBezTo>
                      <a:pt x="221" y="104"/>
                      <a:pt x="221" y="31"/>
                      <a:pt x="181" y="7"/>
                    </a:cubicBezTo>
                    <a:cubicBezTo>
                      <a:pt x="173" y="3"/>
                      <a:pt x="165" y="1"/>
                      <a:pt x="155" y="1"/>
                    </a:cubicBezTo>
                    <a:close/>
                  </a:path>
                </a:pathLst>
              </a:custGeom>
              <a:solidFill>
                <a:srgbClr val="003B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0"/>
              <p:cNvSpPr/>
              <p:nvPr/>
            </p:nvSpPr>
            <p:spPr>
              <a:xfrm>
                <a:off x="8376422" y="2380189"/>
                <a:ext cx="12628" cy="69364"/>
              </a:xfrm>
              <a:custGeom>
                <a:avLst/>
                <a:gdLst/>
                <a:ahLst/>
                <a:cxnLst/>
                <a:rect l="l" t="t" r="r" b="b"/>
                <a:pathLst>
                  <a:path w="286" h="1571" extrusionOk="0">
                    <a:moveTo>
                      <a:pt x="1" y="1"/>
                    </a:moveTo>
                    <a:lnTo>
                      <a:pt x="1" y="1300"/>
                    </a:lnTo>
                    <a:cubicBezTo>
                      <a:pt x="1" y="1345"/>
                      <a:pt x="65" y="1570"/>
                      <a:pt x="143" y="1570"/>
                    </a:cubicBezTo>
                    <a:cubicBezTo>
                      <a:pt x="222" y="1570"/>
                      <a:pt x="285" y="1534"/>
                      <a:pt x="285" y="1489"/>
                    </a:cubicBezTo>
                    <a:lnTo>
                      <a:pt x="285" y="1"/>
                    </a:lnTo>
                    <a:cubicBezTo>
                      <a:pt x="285" y="46"/>
                      <a:pt x="222" y="84"/>
                      <a:pt x="143" y="84"/>
                    </a:cubicBezTo>
                    <a:cubicBezTo>
                      <a:pt x="65" y="84"/>
                      <a:pt x="1" y="4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0"/>
              <p:cNvSpPr/>
              <p:nvPr/>
            </p:nvSpPr>
            <p:spPr>
              <a:xfrm>
                <a:off x="8365031" y="2325837"/>
                <a:ext cx="64816" cy="74265"/>
              </a:xfrm>
              <a:custGeom>
                <a:avLst/>
                <a:gdLst/>
                <a:ahLst/>
                <a:cxnLst/>
                <a:rect l="l" t="t" r="r" b="b"/>
                <a:pathLst>
                  <a:path w="1468" h="1682" extrusionOk="0">
                    <a:moveTo>
                      <a:pt x="1" y="1"/>
                    </a:moveTo>
                    <a:lnTo>
                      <a:pt x="1" y="1258"/>
                    </a:lnTo>
                    <a:cubicBezTo>
                      <a:pt x="1" y="1491"/>
                      <a:pt x="330" y="1681"/>
                      <a:pt x="735" y="1681"/>
                    </a:cubicBezTo>
                    <a:cubicBezTo>
                      <a:pt x="1140" y="1681"/>
                      <a:pt x="1467" y="1491"/>
                      <a:pt x="1467" y="1258"/>
                    </a:cubicBezTo>
                    <a:lnTo>
                      <a:pt x="1467" y="431"/>
                    </a:lnTo>
                    <a:cubicBezTo>
                      <a:pt x="1467" y="508"/>
                      <a:pt x="1432" y="534"/>
                      <a:pt x="1371" y="534"/>
                    </a:cubicBezTo>
                    <a:cubicBezTo>
                      <a:pt x="1245" y="534"/>
                      <a:pt x="1007" y="424"/>
                      <a:pt x="735" y="424"/>
                    </a:cubicBezTo>
                    <a:cubicBezTo>
                      <a:pt x="330" y="424"/>
                      <a:pt x="1" y="2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0"/>
              <p:cNvSpPr/>
              <p:nvPr/>
            </p:nvSpPr>
            <p:spPr>
              <a:xfrm>
                <a:off x="8368210" y="2310649"/>
                <a:ext cx="58061" cy="49848"/>
              </a:xfrm>
              <a:custGeom>
                <a:avLst/>
                <a:gdLst/>
                <a:ahLst/>
                <a:cxnLst/>
                <a:rect l="l" t="t" r="r" b="b"/>
                <a:pathLst>
                  <a:path w="1315" h="1129" extrusionOk="0">
                    <a:moveTo>
                      <a:pt x="475" y="0"/>
                    </a:moveTo>
                    <a:cubicBezTo>
                      <a:pt x="383" y="0"/>
                      <a:pt x="292" y="19"/>
                      <a:pt x="213" y="61"/>
                    </a:cubicBezTo>
                    <a:cubicBezTo>
                      <a:pt x="93" y="125"/>
                      <a:pt x="24" y="234"/>
                      <a:pt x="13" y="360"/>
                    </a:cubicBezTo>
                    <a:cubicBezTo>
                      <a:pt x="1" y="483"/>
                      <a:pt x="42" y="604"/>
                      <a:pt x="107" y="709"/>
                    </a:cubicBezTo>
                    <a:cubicBezTo>
                      <a:pt x="265" y="959"/>
                      <a:pt x="573" y="1128"/>
                      <a:pt x="852" y="1128"/>
                    </a:cubicBezTo>
                    <a:cubicBezTo>
                      <a:pt x="867" y="1128"/>
                      <a:pt x="882" y="1128"/>
                      <a:pt x="897" y="1127"/>
                    </a:cubicBezTo>
                    <a:cubicBezTo>
                      <a:pt x="1134" y="1110"/>
                      <a:pt x="1311" y="964"/>
                      <a:pt x="1314" y="739"/>
                    </a:cubicBezTo>
                    <a:cubicBezTo>
                      <a:pt x="1315" y="716"/>
                      <a:pt x="1314" y="716"/>
                      <a:pt x="1314" y="716"/>
                    </a:cubicBezTo>
                    <a:cubicBezTo>
                      <a:pt x="1313" y="656"/>
                      <a:pt x="1300" y="597"/>
                      <a:pt x="1278" y="541"/>
                    </a:cubicBezTo>
                    <a:cubicBezTo>
                      <a:pt x="1177" y="277"/>
                      <a:pt x="895" y="61"/>
                      <a:pt x="598" y="11"/>
                    </a:cubicBezTo>
                    <a:cubicBezTo>
                      <a:pt x="558" y="4"/>
                      <a:pt x="516"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0"/>
              <p:cNvSpPr/>
              <p:nvPr/>
            </p:nvSpPr>
            <p:spPr>
              <a:xfrm>
                <a:off x="8372890" y="2329369"/>
                <a:ext cx="49186" cy="34218"/>
              </a:xfrm>
              <a:custGeom>
                <a:avLst/>
                <a:gdLst/>
                <a:ahLst/>
                <a:cxnLst/>
                <a:rect l="l" t="t" r="r" b="b"/>
                <a:pathLst>
                  <a:path w="1114" h="775" extrusionOk="0">
                    <a:moveTo>
                      <a:pt x="0" y="0"/>
                    </a:moveTo>
                    <a:lnTo>
                      <a:pt x="0" y="396"/>
                    </a:lnTo>
                    <a:cubicBezTo>
                      <a:pt x="121" y="544"/>
                      <a:pt x="295" y="664"/>
                      <a:pt x="490" y="728"/>
                    </a:cubicBezTo>
                    <a:cubicBezTo>
                      <a:pt x="580" y="757"/>
                      <a:pt x="675" y="775"/>
                      <a:pt x="770" y="775"/>
                    </a:cubicBezTo>
                    <a:cubicBezTo>
                      <a:pt x="846" y="775"/>
                      <a:pt x="921" y="763"/>
                      <a:pt x="992" y="738"/>
                    </a:cubicBezTo>
                    <a:cubicBezTo>
                      <a:pt x="1035" y="722"/>
                      <a:pt x="1076" y="701"/>
                      <a:pt x="1113" y="675"/>
                    </a:cubicBezTo>
                    <a:lnTo>
                      <a:pt x="1113" y="290"/>
                    </a:lnTo>
                    <a:cubicBezTo>
                      <a:pt x="1107" y="482"/>
                      <a:pt x="959" y="606"/>
                      <a:pt x="756" y="620"/>
                    </a:cubicBezTo>
                    <a:cubicBezTo>
                      <a:pt x="743" y="621"/>
                      <a:pt x="730" y="621"/>
                      <a:pt x="716" y="621"/>
                    </a:cubicBezTo>
                    <a:cubicBezTo>
                      <a:pt x="479" y="621"/>
                      <a:pt x="216" y="477"/>
                      <a:pt x="83" y="263"/>
                    </a:cubicBezTo>
                    <a:cubicBezTo>
                      <a:pt x="33" y="183"/>
                      <a:pt x="0" y="9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0"/>
              <p:cNvSpPr/>
              <p:nvPr/>
            </p:nvSpPr>
            <p:spPr>
              <a:xfrm>
                <a:off x="8372890" y="2314269"/>
                <a:ext cx="49186" cy="42563"/>
              </a:xfrm>
              <a:custGeom>
                <a:avLst/>
                <a:gdLst/>
                <a:ahLst/>
                <a:cxnLst/>
                <a:rect l="l" t="t" r="r" b="b"/>
                <a:pathLst>
                  <a:path w="1114" h="964" extrusionOk="0">
                    <a:moveTo>
                      <a:pt x="395" y="1"/>
                    </a:moveTo>
                    <a:cubicBezTo>
                      <a:pt x="317" y="1"/>
                      <a:pt x="240" y="16"/>
                      <a:pt x="173" y="53"/>
                    </a:cubicBezTo>
                    <a:cubicBezTo>
                      <a:pt x="70" y="108"/>
                      <a:pt x="12" y="200"/>
                      <a:pt x="1" y="308"/>
                    </a:cubicBezTo>
                    <a:cubicBezTo>
                      <a:pt x="0" y="320"/>
                      <a:pt x="0" y="332"/>
                      <a:pt x="0" y="343"/>
                    </a:cubicBezTo>
                    <a:cubicBezTo>
                      <a:pt x="0" y="436"/>
                      <a:pt x="33" y="527"/>
                      <a:pt x="83" y="606"/>
                    </a:cubicBezTo>
                    <a:cubicBezTo>
                      <a:pt x="218" y="819"/>
                      <a:pt x="479" y="963"/>
                      <a:pt x="716" y="963"/>
                    </a:cubicBezTo>
                    <a:cubicBezTo>
                      <a:pt x="730" y="963"/>
                      <a:pt x="743" y="963"/>
                      <a:pt x="756" y="962"/>
                    </a:cubicBezTo>
                    <a:cubicBezTo>
                      <a:pt x="959" y="949"/>
                      <a:pt x="1111" y="824"/>
                      <a:pt x="1113" y="632"/>
                    </a:cubicBezTo>
                    <a:cubicBezTo>
                      <a:pt x="1113" y="612"/>
                      <a:pt x="1113" y="612"/>
                      <a:pt x="1113" y="612"/>
                    </a:cubicBezTo>
                    <a:cubicBezTo>
                      <a:pt x="1112" y="562"/>
                      <a:pt x="1100" y="510"/>
                      <a:pt x="1082" y="462"/>
                    </a:cubicBezTo>
                    <a:cubicBezTo>
                      <a:pt x="997" y="237"/>
                      <a:pt x="755" y="53"/>
                      <a:pt x="502" y="10"/>
                    </a:cubicBezTo>
                    <a:cubicBezTo>
                      <a:pt x="467" y="4"/>
                      <a:pt x="431" y="1"/>
                      <a:pt x="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0"/>
              <p:cNvSpPr/>
              <p:nvPr/>
            </p:nvSpPr>
            <p:spPr>
              <a:xfrm>
                <a:off x="8364678" y="2307558"/>
                <a:ext cx="66096" cy="56030"/>
              </a:xfrm>
              <a:custGeom>
                <a:avLst/>
                <a:gdLst/>
                <a:ahLst/>
                <a:cxnLst/>
                <a:rect l="l" t="t" r="r" b="b"/>
                <a:pathLst>
                  <a:path w="1497" h="1269" extrusionOk="0">
                    <a:moveTo>
                      <a:pt x="554" y="70"/>
                    </a:moveTo>
                    <a:cubicBezTo>
                      <a:pt x="813" y="70"/>
                      <a:pt x="1098" y="218"/>
                      <a:pt x="1263" y="439"/>
                    </a:cubicBezTo>
                    <a:cubicBezTo>
                      <a:pt x="1330" y="529"/>
                      <a:pt x="1379" y="633"/>
                      <a:pt x="1391" y="743"/>
                    </a:cubicBezTo>
                    <a:cubicBezTo>
                      <a:pt x="1393" y="760"/>
                      <a:pt x="1394" y="779"/>
                      <a:pt x="1394" y="786"/>
                    </a:cubicBezTo>
                    <a:lnTo>
                      <a:pt x="1394" y="801"/>
                    </a:lnTo>
                    <a:cubicBezTo>
                      <a:pt x="1393" y="973"/>
                      <a:pt x="1292" y="1110"/>
                      <a:pt x="1120" y="1169"/>
                    </a:cubicBezTo>
                    <a:cubicBezTo>
                      <a:pt x="1059" y="1189"/>
                      <a:pt x="995" y="1198"/>
                      <a:pt x="930" y="1198"/>
                    </a:cubicBezTo>
                    <a:cubicBezTo>
                      <a:pt x="841" y="1198"/>
                      <a:pt x="750" y="1180"/>
                      <a:pt x="666" y="1151"/>
                    </a:cubicBezTo>
                    <a:cubicBezTo>
                      <a:pt x="527" y="1102"/>
                      <a:pt x="402" y="1022"/>
                      <a:pt x="305" y="925"/>
                    </a:cubicBezTo>
                    <a:cubicBezTo>
                      <a:pt x="186" y="806"/>
                      <a:pt x="91" y="642"/>
                      <a:pt x="90" y="473"/>
                    </a:cubicBezTo>
                    <a:cubicBezTo>
                      <a:pt x="89" y="270"/>
                      <a:pt x="229" y="106"/>
                      <a:pt x="473" y="75"/>
                    </a:cubicBezTo>
                    <a:cubicBezTo>
                      <a:pt x="500" y="72"/>
                      <a:pt x="526" y="70"/>
                      <a:pt x="554" y="70"/>
                    </a:cubicBezTo>
                    <a:close/>
                    <a:moveTo>
                      <a:pt x="529" y="0"/>
                    </a:moveTo>
                    <a:cubicBezTo>
                      <a:pt x="420" y="0"/>
                      <a:pt x="312" y="23"/>
                      <a:pt x="219" y="79"/>
                    </a:cubicBezTo>
                    <a:cubicBezTo>
                      <a:pt x="95" y="152"/>
                      <a:pt x="23" y="269"/>
                      <a:pt x="11" y="408"/>
                    </a:cubicBezTo>
                    <a:cubicBezTo>
                      <a:pt x="0" y="526"/>
                      <a:pt x="35" y="647"/>
                      <a:pt x="90" y="750"/>
                    </a:cubicBezTo>
                    <a:cubicBezTo>
                      <a:pt x="117" y="798"/>
                      <a:pt x="149" y="845"/>
                      <a:pt x="186" y="890"/>
                    </a:cubicBezTo>
                    <a:cubicBezTo>
                      <a:pt x="307" y="1038"/>
                      <a:pt x="481" y="1158"/>
                      <a:pt x="676" y="1222"/>
                    </a:cubicBezTo>
                    <a:cubicBezTo>
                      <a:pt x="766" y="1251"/>
                      <a:pt x="862" y="1269"/>
                      <a:pt x="956" y="1269"/>
                    </a:cubicBezTo>
                    <a:cubicBezTo>
                      <a:pt x="1033" y="1269"/>
                      <a:pt x="1108" y="1257"/>
                      <a:pt x="1178" y="1232"/>
                    </a:cubicBezTo>
                    <a:cubicBezTo>
                      <a:pt x="1222" y="1216"/>
                      <a:pt x="1263" y="1195"/>
                      <a:pt x="1299" y="1169"/>
                    </a:cubicBezTo>
                    <a:cubicBezTo>
                      <a:pt x="1335" y="1143"/>
                      <a:pt x="1367" y="1113"/>
                      <a:pt x="1395" y="1076"/>
                    </a:cubicBezTo>
                    <a:cubicBezTo>
                      <a:pt x="1496" y="938"/>
                      <a:pt x="1495" y="758"/>
                      <a:pt x="1431" y="597"/>
                    </a:cubicBezTo>
                    <a:cubicBezTo>
                      <a:pt x="1316" y="309"/>
                      <a:pt x="1003" y="67"/>
                      <a:pt x="669" y="12"/>
                    </a:cubicBezTo>
                    <a:cubicBezTo>
                      <a:pt x="623" y="5"/>
                      <a:pt x="576" y="0"/>
                      <a:pt x="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32"/>
                                        </p:tgtEl>
                                        <p:attrNameLst>
                                          <p:attrName>style.visibility</p:attrName>
                                        </p:attrNameLst>
                                      </p:cBhvr>
                                      <p:to>
                                        <p:strVal val="visible"/>
                                      </p:to>
                                    </p:set>
                                    <p:animEffect transition="in" filter="fade">
                                      <p:cBhvr>
                                        <p:cTn id="7" dur="1000"/>
                                        <p:tgtEl>
                                          <p:spTgt spid="1432"/>
                                        </p:tgtEl>
                                      </p:cBhvr>
                                    </p:animEffect>
                                    <p:anim calcmode="lin" valueType="num">
                                      <p:cBhvr>
                                        <p:cTn id="8" dur="1000" fill="hold"/>
                                        <p:tgtEl>
                                          <p:spTgt spid="1432"/>
                                        </p:tgtEl>
                                        <p:attrNameLst>
                                          <p:attrName>ppt_x</p:attrName>
                                        </p:attrNameLst>
                                      </p:cBhvr>
                                      <p:tavLst>
                                        <p:tav tm="0">
                                          <p:val>
                                            <p:strVal val="#ppt_x"/>
                                          </p:val>
                                        </p:tav>
                                        <p:tav tm="100000">
                                          <p:val>
                                            <p:strVal val="#ppt_x"/>
                                          </p:val>
                                        </p:tav>
                                      </p:tavLst>
                                    </p:anim>
                                    <p:anim calcmode="lin" valueType="num">
                                      <p:cBhvr>
                                        <p:cTn id="9" dur="1000" fill="hold"/>
                                        <p:tgtEl>
                                          <p:spTgt spid="143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33">
                                            <p:txEl>
                                              <p:pRg st="0" end="0"/>
                                            </p:txEl>
                                          </p:spTgt>
                                        </p:tgtEl>
                                        <p:attrNameLst>
                                          <p:attrName>style.visibility</p:attrName>
                                        </p:attrNameLst>
                                      </p:cBhvr>
                                      <p:to>
                                        <p:strVal val="visible"/>
                                      </p:to>
                                    </p:set>
                                    <p:animEffect transition="in" filter="fade">
                                      <p:cBhvr>
                                        <p:cTn id="12" dur="1000"/>
                                        <p:tgtEl>
                                          <p:spTgt spid="1433">
                                            <p:txEl>
                                              <p:pRg st="0" end="0"/>
                                            </p:txEl>
                                          </p:spTgt>
                                        </p:tgtEl>
                                      </p:cBhvr>
                                    </p:animEffect>
                                    <p:anim calcmode="lin" valueType="num">
                                      <p:cBhvr>
                                        <p:cTn id="13" dur="1000" fill="hold"/>
                                        <p:tgtEl>
                                          <p:spTgt spid="143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43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433">
                                            <p:txEl>
                                              <p:pRg st="1" end="1"/>
                                            </p:txEl>
                                          </p:spTgt>
                                        </p:tgtEl>
                                        <p:attrNameLst>
                                          <p:attrName>style.visibility</p:attrName>
                                        </p:attrNameLst>
                                      </p:cBhvr>
                                      <p:to>
                                        <p:strVal val="visible"/>
                                      </p:to>
                                    </p:set>
                                    <p:animEffect transition="in" filter="fade">
                                      <p:cBhvr>
                                        <p:cTn id="17" dur="1000"/>
                                        <p:tgtEl>
                                          <p:spTgt spid="1433">
                                            <p:txEl>
                                              <p:pRg st="1" end="1"/>
                                            </p:txEl>
                                          </p:spTgt>
                                        </p:tgtEl>
                                      </p:cBhvr>
                                    </p:animEffect>
                                    <p:anim calcmode="lin" valueType="num">
                                      <p:cBhvr>
                                        <p:cTn id="18" dur="1000" fill="hold"/>
                                        <p:tgtEl>
                                          <p:spTgt spid="143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143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434"/>
                                        </p:tgtEl>
                                        <p:attrNameLst>
                                          <p:attrName>style.visibility</p:attrName>
                                        </p:attrNameLst>
                                      </p:cBhvr>
                                      <p:to>
                                        <p:strVal val="visible"/>
                                      </p:to>
                                    </p:set>
                                    <p:animEffect transition="in" filter="fade">
                                      <p:cBhvr>
                                        <p:cTn id="24" dur="1000"/>
                                        <p:tgtEl>
                                          <p:spTgt spid="1434"/>
                                        </p:tgtEl>
                                      </p:cBhvr>
                                    </p:animEffect>
                                    <p:anim calcmode="lin" valueType="num">
                                      <p:cBhvr>
                                        <p:cTn id="25" dur="1000" fill="hold"/>
                                        <p:tgtEl>
                                          <p:spTgt spid="1434"/>
                                        </p:tgtEl>
                                        <p:attrNameLst>
                                          <p:attrName>ppt_x</p:attrName>
                                        </p:attrNameLst>
                                      </p:cBhvr>
                                      <p:tavLst>
                                        <p:tav tm="0">
                                          <p:val>
                                            <p:strVal val="#ppt_x"/>
                                          </p:val>
                                        </p:tav>
                                        <p:tav tm="100000">
                                          <p:val>
                                            <p:strVal val="#ppt_x"/>
                                          </p:val>
                                        </p:tav>
                                      </p:tavLst>
                                    </p:anim>
                                    <p:anim calcmode="lin" valueType="num">
                                      <p:cBhvr>
                                        <p:cTn id="26" dur="1000" fill="hold"/>
                                        <p:tgtEl>
                                          <p:spTgt spid="1434"/>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452"/>
                                        </p:tgtEl>
                                        <p:attrNameLst>
                                          <p:attrName>style.visibility</p:attrName>
                                        </p:attrNameLst>
                                      </p:cBhvr>
                                      <p:to>
                                        <p:strVal val="visible"/>
                                      </p:to>
                                    </p:set>
                                    <p:animEffect transition="in" filter="fade">
                                      <p:cBhvr>
                                        <p:cTn id="29" dur="1000"/>
                                        <p:tgtEl>
                                          <p:spTgt spid="1452"/>
                                        </p:tgtEl>
                                      </p:cBhvr>
                                    </p:animEffect>
                                    <p:anim calcmode="lin" valueType="num">
                                      <p:cBhvr>
                                        <p:cTn id="30" dur="1000" fill="hold"/>
                                        <p:tgtEl>
                                          <p:spTgt spid="1452"/>
                                        </p:tgtEl>
                                        <p:attrNameLst>
                                          <p:attrName>ppt_x</p:attrName>
                                        </p:attrNameLst>
                                      </p:cBhvr>
                                      <p:tavLst>
                                        <p:tav tm="0">
                                          <p:val>
                                            <p:strVal val="#ppt_x"/>
                                          </p:val>
                                        </p:tav>
                                        <p:tav tm="100000">
                                          <p:val>
                                            <p:strVal val="#ppt_x"/>
                                          </p:val>
                                        </p:tav>
                                      </p:tavLst>
                                    </p:anim>
                                    <p:anim calcmode="lin" valueType="num">
                                      <p:cBhvr>
                                        <p:cTn id="31" dur="1000" fill="hold"/>
                                        <p:tgtEl>
                                          <p:spTgt spid="1452"/>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50"/>
                                        </p:tgtEl>
                                        <p:attrNameLst>
                                          <p:attrName>style.visibility</p:attrName>
                                        </p:attrNameLst>
                                      </p:cBhvr>
                                      <p:to>
                                        <p:strVal val="visible"/>
                                      </p:to>
                                    </p:set>
                                    <p:animEffect transition="in" filter="fade">
                                      <p:cBhvr>
                                        <p:cTn id="36" dur="1000"/>
                                        <p:tgtEl>
                                          <p:spTgt spid="14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2" grpId="0"/>
      <p:bldP spid="143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0"/>
        <p:cNvGrpSpPr/>
        <p:nvPr/>
      </p:nvGrpSpPr>
      <p:grpSpPr>
        <a:xfrm>
          <a:off x="0" y="0"/>
          <a:ext cx="0" cy="0"/>
          <a:chOff x="0" y="0"/>
          <a:chExt cx="0" cy="0"/>
        </a:xfrm>
      </p:grpSpPr>
      <p:sp>
        <p:nvSpPr>
          <p:cNvPr id="2391" name="Google Shape;2391;p41"/>
          <p:cNvSpPr txBox="1">
            <a:spLocks noGrp="1"/>
          </p:cNvSpPr>
          <p:nvPr>
            <p:ph type="title"/>
          </p:nvPr>
        </p:nvSpPr>
        <p:spPr>
          <a:xfrm>
            <a:off x="706200" y="597425"/>
            <a:ext cx="773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MD" i="1" dirty="0">
                <a:solidFill>
                  <a:schemeClr val="bg2"/>
                </a:solidFill>
              </a:rPr>
              <a:t>Mersul succint de elaborare a proiectului</a:t>
            </a:r>
            <a:endParaRPr i="1" dirty="0">
              <a:solidFill>
                <a:schemeClr val="bg2"/>
              </a:solidFill>
            </a:endParaRPr>
          </a:p>
        </p:txBody>
      </p:sp>
      <p:sp>
        <p:nvSpPr>
          <p:cNvPr id="2392" name="Google Shape;2392;p41"/>
          <p:cNvSpPr txBox="1"/>
          <p:nvPr/>
        </p:nvSpPr>
        <p:spPr>
          <a:xfrm>
            <a:off x="759256" y="2596288"/>
            <a:ext cx="1463100" cy="13467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ro-MD" b="1" dirty="0">
                <a:solidFill>
                  <a:schemeClr val="dk1"/>
                </a:solidFill>
                <a:latin typeface="Unbounded" panose="020B0604020202020204" charset="-52"/>
                <a:ea typeface="DM Sans"/>
                <a:cs typeface="DM Sans"/>
                <a:sym typeface="DM Sans"/>
              </a:rPr>
              <a:t>Colectarea datelor</a:t>
            </a:r>
            <a:endParaRPr b="1" dirty="0">
              <a:solidFill>
                <a:schemeClr val="dk1"/>
              </a:solidFill>
              <a:latin typeface="Unbounded" panose="020B0604020202020204" charset="-52"/>
              <a:ea typeface="DM Sans"/>
              <a:cs typeface="DM Sans"/>
              <a:sym typeface="DM Sans"/>
            </a:endParaRPr>
          </a:p>
        </p:txBody>
      </p:sp>
      <p:sp>
        <p:nvSpPr>
          <p:cNvPr id="2393" name="Google Shape;2393;p41"/>
          <p:cNvSpPr txBox="1"/>
          <p:nvPr/>
        </p:nvSpPr>
        <p:spPr>
          <a:xfrm>
            <a:off x="918257" y="1875191"/>
            <a:ext cx="1188600" cy="66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solidFill>
                  <a:schemeClr val="dk1"/>
                </a:solidFill>
                <a:latin typeface="Unbounded SemiBold"/>
                <a:ea typeface="Unbounded SemiBold"/>
                <a:cs typeface="Unbounded SemiBold"/>
                <a:sym typeface="Unbounded SemiBold"/>
              </a:rPr>
              <a:t>01</a:t>
            </a:r>
            <a:endParaRPr sz="4000" dirty="0">
              <a:solidFill>
                <a:schemeClr val="dk1"/>
              </a:solidFill>
              <a:latin typeface="Unbounded SemiBold"/>
              <a:ea typeface="Unbounded SemiBold"/>
              <a:cs typeface="Unbounded SemiBold"/>
              <a:sym typeface="Unbounded SemiBold"/>
            </a:endParaRPr>
          </a:p>
        </p:txBody>
      </p:sp>
      <p:sp>
        <p:nvSpPr>
          <p:cNvPr id="2394" name="Google Shape;2394;p41"/>
          <p:cNvSpPr txBox="1"/>
          <p:nvPr/>
        </p:nvSpPr>
        <p:spPr>
          <a:xfrm>
            <a:off x="2660439" y="3201619"/>
            <a:ext cx="1545967" cy="100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ro-MD" b="1" dirty="0">
                <a:solidFill>
                  <a:schemeClr val="dk1"/>
                </a:solidFill>
                <a:latin typeface="Unbounded" panose="020B0604020202020204" charset="-52"/>
                <a:ea typeface="DM Sans"/>
                <a:cs typeface="DM Sans"/>
                <a:sym typeface="DM Sans"/>
              </a:rPr>
              <a:t>Analiza datelor adunate</a:t>
            </a:r>
            <a:endParaRPr b="1" dirty="0">
              <a:solidFill>
                <a:schemeClr val="dk1"/>
              </a:solidFill>
              <a:latin typeface="Unbounded" panose="020B0604020202020204" charset="-52"/>
              <a:ea typeface="DM Sans"/>
              <a:cs typeface="DM Sans"/>
              <a:sym typeface="DM Sans"/>
            </a:endParaRPr>
          </a:p>
        </p:txBody>
      </p:sp>
      <p:sp>
        <p:nvSpPr>
          <p:cNvPr id="2395" name="Google Shape;2395;p41"/>
          <p:cNvSpPr txBox="1"/>
          <p:nvPr/>
        </p:nvSpPr>
        <p:spPr>
          <a:xfrm>
            <a:off x="2866953" y="2596288"/>
            <a:ext cx="1188600" cy="66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solidFill>
                  <a:schemeClr val="dk1"/>
                </a:solidFill>
                <a:latin typeface="Unbounded SemiBold"/>
                <a:ea typeface="Unbounded SemiBold"/>
                <a:cs typeface="Unbounded SemiBold"/>
                <a:sym typeface="Unbounded SemiBold"/>
              </a:rPr>
              <a:t>02</a:t>
            </a:r>
            <a:endParaRPr sz="4000" dirty="0">
              <a:solidFill>
                <a:schemeClr val="dk1"/>
              </a:solidFill>
              <a:latin typeface="Unbounded SemiBold"/>
              <a:ea typeface="Unbounded SemiBold"/>
              <a:cs typeface="Unbounded SemiBold"/>
              <a:sym typeface="Unbounded SemiBold"/>
            </a:endParaRPr>
          </a:p>
        </p:txBody>
      </p:sp>
      <p:sp>
        <p:nvSpPr>
          <p:cNvPr id="2396" name="Google Shape;2396;p41"/>
          <p:cNvSpPr txBox="1"/>
          <p:nvPr/>
        </p:nvSpPr>
        <p:spPr>
          <a:xfrm>
            <a:off x="4531100" y="2365285"/>
            <a:ext cx="1707464" cy="1005900"/>
          </a:xfrm>
          <a:prstGeom prst="rect">
            <a:avLst/>
          </a:prstGeom>
          <a:noFill/>
          <a:ln>
            <a:noFill/>
          </a:ln>
        </p:spPr>
        <p:txBody>
          <a:bodyPr spcFirstLastPara="1" wrap="square" lIns="91425" tIns="91425" rIns="91425" bIns="91425" anchor="t" anchorCtr="0">
            <a:noAutofit/>
          </a:bodyPr>
          <a:lstStyle/>
          <a:p>
            <a:r>
              <a:rPr lang="en-US" b="1" dirty="0" err="1">
                <a:solidFill>
                  <a:schemeClr val="tx1"/>
                </a:solidFill>
                <a:latin typeface="Unbounded" panose="020B0604020202020204" charset="-52"/>
              </a:rPr>
              <a:t>Identificarea</a:t>
            </a:r>
            <a:r>
              <a:rPr lang="en-US" b="1" dirty="0">
                <a:solidFill>
                  <a:schemeClr val="tx1"/>
                </a:solidFill>
                <a:latin typeface="Unbounded" panose="020B0604020202020204" charset="-52"/>
              </a:rPr>
              <a:t> </a:t>
            </a:r>
            <a:r>
              <a:rPr lang="en-US" b="1" dirty="0" err="1">
                <a:solidFill>
                  <a:schemeClr val="tx1"/>
                </a:solidFill>
                <a:latin typeface="Unbounded" panose="020B0604020202020204" charset="-52"/>
              </a:rPr>
              <a:t>tendințelor</a:t>
            </a:r>
            <a:r>
              <a:rPr lang="en-US" b="1" dirty="0">
                <a:solidFill>
                  <a:schemeClr val="tx1"/>
                </a:solidFill>
                <a:latin typeface="Unbounded" panose="020B0604020202020204" charset="-52"/>
              </a:rPr>
              <a:t> </a:t>
            </a:r>
            <a:r>
              <a:rPr lang="en-US" b="1" dirty="0" err="1">
                <a:solidFill>
                  <a:schemeClr val="tx1"/>
                </a:solidFill>
                <a:latin typeface="Unbounded" panose="020B0604020202020204" charset="-52"/>
              </a:rPr>
              <a:t>și</a:t>
            </a:r>
            <a:r>
              <a:rPr lang="en-US" b="1" dirty="0">
                <a:solidFill>
                  <a:schemeClr val="tx1"/>
                </a:solidFill>
                <a:latin typeface="Unbounded" panose="020B0604020202020204" charset="-52"/>
              </a:rPr>
              <a:t> a </a:t>
            </a:r>
            <a:r>
              <a:rPr lang="en-US" b="1" dirty="0" err="1">
                <a:solidFill>
                  <a:schemeClr val="tx1"/>
                </a:solidFill>
                <a:latin typeface="Unbounded" panose="020B0604020202020204" charset="-52"/>
              </a:rPr>
              <a:t>modelelor</a:t>
            </a:r>
            <a:endParaRPr lang="en-US" b="1" dirty="0">
              <a:solidFill>
                <a:schemeClr val="tx1"/>
              </a:solidFill>
              <a:latin typeface="Unbounded" panose="020B0604020202020204" charset="-52"/>
            </a:endParaRPr>
          </a:p>
          <a:p>
            <a:pPr marL="0" lvl="0" indent="0" algn="l" rtl="0">
              <a:spcBef>
                <a:spcPts val="0"/>
              </a:spcBef>
              <a:spcAft>
                <a:spcPts val="0"/>
              </a:spcAft>
              <a:buNone/>
            </a:pPr>
            <a:endParaRPr sz="1200" dirty="0">
              <a:solidFill>
                <a:schemeClr val="dk1"/>
              </a:solidFill>
              <a:latin typeface="DM Sans"/>
              <a:ea typeface="DM Sans"/>
              <a:cs typeface="DM Sans"/>
              <a:sym typeface="DM Sans"/>
            </a:endParaRPr>
          </a:p>
        </p:txBody>
      </p:sp>
      <p:sp>
        <p:nvSpPr>
          <p:cNvPr id="2397" name="Google Shape;2397;p41"/>
          <p:cNvSpPr txBox="1"/>
          <p:nvPr/>
        </p:nvSpPr>
        <p:spPr>
          <a:xfrm>
            <a:off x="4803090" y="1779636"/>
            <a:ext cx="1188600" cy="66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solidFill>
                  <a:schemeClr val="dk1"/>
                </a:solidFill>
                <a:latin typeface="Unbounded SemiBold"/>
                <a:ea typeface="Unbounded SemiBold"/>
                <a:cs typeface="Unbounded SemiBold"/>
                <a:sym typeface="Unbounded SemiBold"/>
              </a:rPr>
              <a:t>03</a:t>
            </a:r>
            <a:endParaRPr sz="4000" dirty="0">
              <a:solidFill>
                <a:schemeClr val="dk1"/>
              </a:solidFill>
              <a:latin typeface="Unbounded SemiBold"/>
              <a:ea typeface="Unbounded SemiBold"/>
              <a:cs typeface="Unbounded SemiBold"/>
              <a:sym typeface="Unbounded SemiBold"/>
            </a:endParaRPr>
          </a:p>
        </p:txBody>
      </p:sp>
      <p:sp>
        <p:nvSpPr>
          <p:cNvPr id="2398" name="Google Shape;2398;p41"/>
          <p:cNvSpPr txBox="1"/>
          <p:nvPr/>
        </p:nvSpPr>
        <p:spPr>
          <a:xfrm>
            <a:off x="6684296" y="3301515"/>
            <a:ext cx="1463100" cy="100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ro-MD" sz="1200" b="1" dirty="0">
                <a:solidFill>
                  <a:schemeClr val="dk1"/>
                </a:solidFill>
                <a:latin typeface="Unbounded"/>
                <a:ea typeface="Unbounded"/>
                <a:cs typeface="Unbounded"/>
                <a:sym typeface="Unbounded"/>
              </a:rPr>
              <a:t>Evaluarea și optimizarea modelului</a:t>
            </a:r>
            <a:endParaRPr sz="1200" b="1" dirty="0">
              <a:solidFill>
                <a:schemeClr val="dk1"/>
              </a:solidFill>
              <a:latin typeface="Unbounded"/>
              <a:ea typeface="Unbounded"/>
              <a:cs typeface="Unbounded"/>
              <a:sym typeface="Unbounded"/>
            </a:endParaRPr>
          </a:p>
        </p:txBody>
      </p:sp>
      <p:sp>
        <p:nvSpPr>
          <p:cNvPr id="2399" name="Google Shape;2399;p41"/>
          <p:cNvSpPr txBox="1"/>
          <p:nvPr/>
        </p:nvSpPr>
        <p:spPr>
          <a:xfrm>
            <a:off x="6739655" y="2640615"/>
            <a:ext cx="1188600" cy="66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solidFill>
                  <a:schemeClr val="dk1"/>
                </a:solidFill>
                <a:latin typeface="Unbounded SemiBold"/>
                <a:ea typeface="Unbounded SemiBold"/>
                <a:cs typeface="Unbounded SemiBold"/>
                <a:sym typeface="Unbounded SemiBold"/>
              </a:rPr>
              <a:t>04</a:t>
            </a:r>
            <a:endParaRPr sz="4000" dirty="0">
              <a:solidFill>
                <a:schemeClr val="dk1"/>
              </a:solidFill>
              <a:latin typeface="Unbounded SemiBold"/>
              <a:ea typeface="Unbounded SemiBold"/>
              <a:cs typeface="Unbounded SemiBold"/>
              <a:sym typeface="Unbounded SemiBold"/>
            </a:endParaRPr>
          </a:p>
        </p:txBody>
      </p:sp>
      <p:cxnSp>
        <p:nvCxnSpPr>
          <p:cNvPr id="2400" name="Google Shape;2400;p41"/>
          <p:cNvCxnSpPr>
            <a:stCxn id="2393" idx="3"/>
            <a:endCxn id="2395" idx="1"/>
          </p:cNvCxnSpPr>
          <p:nvPr/>
        </p:nvCxnSpPr>
        <p:spPr>
          <a:xfrm>
            <a:off x="2106857" y="2205641"/>
            <a:ext cx="760096" cy="721097"/>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2401" name="Google Shape;2401;p41"/>
          <p:cNvCxnSpPr>
            <a:stCxn id="2395" idx="3"/>
            <a:endCxn id="2397" idx="1"/>
          </p:cNvCxnSpPr>
          <p:nvPr/>
        </p:nvCxnSpPr>
        <p:spPr>
          <a:xfrm flipV="1">
            <a:off x="4055553" y="2110086"/>
            <a:ext cx="747537" cy="816652"/>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2402" name="Google Shape;2402;p41"/>
          <p:cNvCxnSpPr>
            <a:stCxn id="2397" idx="3"/>
            <a:endCxn id="2399" idx="1"/>
          </p:cNvCxnSpPr>
          <p:nvPr/>
        </p:nvCxnSpPr>
        <p:spPr>
          <a:xfrm>
            <a:off x="5991690" y="2110086"/>
            <a:ext cx="747965" cy="860979"/>
          </a:xfrm>
          <a:prstGeom prst="bentConnector3">
            <a:avLst>
              <a:gd name="adj1" fmla="val 50000"/>
            </a:avLst>
          </a:prstGeom>
          <a:noFill/>
          <a:ln w="9525" cap="flat" cmpd="sng">
            <a:solidFill>
              <a:schemeClr val="dk1"/>
            </a:solidFill>
            <a:prstDash val="solid"/>
            <a:round/>
            <a:headEnd type="none" w="med" len="med"/>
            <a:tailEnd type="oval" w="med" len="med"/>
          </a:ln>
        </p:spPr>
      </p:cxnSp>
      <p:grpSp>
        <p:nvGrpSpPr>
          <p:cNvPr id="2403" name="Google Shape;2403;p41"/>
          <p:cNvGrpSpPr/>
          <p:nvPr/>
        </p:nvGrpSpPr>
        <p:grpSpPr>
          <a:xfrm flipH="1">
            <a:off x="7814124" y="888131"/>
            <a:ext cx="1599000" cy="1778883"/>
            <a:chOff x="6576674" y="1341418"/>
            <a:chExt cx="1599000" cy="1778883"/>
          </a:xfrm>
        </p:grpSpPr>
        <p:sp>
          <p:nvSpPr>
            <p:cNvPr id="2404" name="Google Shape;2404;p41"/>
            <p:cNvSpPr/>
            <p:nvPr/>
          </p:nvSpPr>
          <p:spPr>
            <a:xfrm>
              <a:off x="6576674" y="1431400"/>
              <a:ext cx="1599000" cy="1599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5" name="Google Shape;2405;p41"/>
            <p:cNvGrpSpPr/>
            <p:nvPr/>
          </p:nvGrpSpPr>
          <p:grpSpPr>
            <a:xfrm>
              <a:off x="7035891" y="1341418"/>
              <a:ext cx="680462" cy="1778883"/>
              <a:chOff x="5813850" y="4695475"/>
              <a:chExt cx="281450" cy="735775"/>
            </a:xfrm>
          </p:grpSpPr>
          <p:sp>
            <p:nvSpPr>
              <p:cNvPr id="2406" name="Google Shape;2406;p41"/>
              <p:cNvSpPr/>
              <p:nvPr/>
            </p:nvSpPr>
            <p:spPr>
              <a:xfrm>
                <a:off x="5813850" y="4695475"/>
                <a:ext cx="274850" cy="734525"/>
              </a:xfrm>
              <a:custGeom>
                <a:avLst/>
                <a:gdLst/>
                <a:ahLst/>
                <a:cxnLst/>
                <a:rect l="l" t="t" r="r" b="b"/>
                <a:pathLst>
                  <a:path w="10994" h="29381" extrusionOk="0">
                    <a:moveTo>
                      <a:pt x="9989" y="1"/>
                    </a:moveTo>
                    <a:cubicBezTo>
                      <a:pt x="9887" y="1"/>
                      <a:pt x="9775" y="32"/>
                      <a:pt x="9657" y="101"/>
                    </a:cubicBezTo>
                    <a:lnTo>
                      <a:pt x="860" y="5178"/>
                    </a:lnTo>
                    <a:cubicBezTo>
                      <a:pt x="388" y="5451"/>
                      <a:pt x="0" y="6191"/>
                      <a:pt x="0" y="6821"/>
                    </a:cubicBezTo>
                    <a:lnTo>
                      <a:pt x="0" y="28253"/>
                    </a:lnTo>
                    <a:cubicBezTo>
                      <a:pt x="0" y="28598"/>
                      <a:pt x="118" y="28836"/>
                      <a:pt x="300" y="28942"/>
                    </a:cubicBezTo>
                    <a:lnTo>
                      <a:pt x="299" y="28947"/>
                    </a:lnTo>
                    <a:lnTo>
                      <a:pt x="1056" y="29381"/>
                    </a:lnTo>
                    <a:lnTo>
                      <a:pt x="9657" y="23825"/>
                    </a:lnTo>
                    <a:cubicBezTo>
                      <a:pt x="10129" y="23552"/>
                      <a:pt x="10515" y="22813"/>
                      <a:pt x="10515" y="22183"/>
                    </a:cubicBezTo>
                    <a:lnTo>
                      <a:pt x="10994" y="504"/>
                    </a:lnTo>
                    <a:lnTo>
                      <a:pt x="10228" y="65"/>
                    </a:lnTo>
                    <a:cubicBezTo>
                      <a:pt x="10228" y="65"/>
                      <a:pt x="10227" y="67"/>
                      <a:pt x="10227" y="67"/>
                    </a:cubicBezTo>
                    <a:cubicBezTo>
                      <a:pt x="10157" y="24"/>
                      <a:pt x="10076" y="1"/>
                      <a:pt x="9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1"/>
              <p:cNvSpPr/>
              <p:nvPr/>
            </p:nvSpPr>
            <p:spPr>
              <a:xfrm>
                <a:off x="5832400" y="4706025"/>
                <a:ext cx="262900" cy="725225"/>
              </a:xfrm>
              <a:custGeom>
                <a:avLst/>
                <a:gdLst/>
                <a:ahLst/>
                <a:cxnLst/>
                <a:rect l="l" t="t" r="r" b="b"/>
                <a:pathLst>
                  <a:path w="10516" h="29009" extrusionOk="0">
                    <a:moveTo>
                      <a:pt x="9996" y="0"/>
                    </a:moveTo>
                    <a:cubicBezTo>
                      <a:pt x="9891" y="0"/>
                      <a:pt x="9777" y="33"/>
                      <a:pt x="9657" y="103"/>
                    </a:cubicBezTo>
                    <a:lnTo>
                      <a:pt x="860" y="5181"/>
                    </a:lnTo>
                    <a:cubicBezTo>
                      <a:pt x="388" y="5454"/>
                      <a:pt x="0" y="6193"/>
                      <a:pt x="0" y="6824"/>
                    </a:cubicBezTo>
                    <a:lnTo>
                      <a:pt x="0" y="28256"/>
                    </a:lnTo>
                    <a:cubicBezTo>
                      <a:pt x="0" y="28726"/>
                      <a:pt x="216" y="29009"/>
                      <a:pt x="521" y="29009"/>
                    </a:cubicBezTo>
                    <a:cubicBezTo>
                      <a:pt x="625" y="29009"/>
                      <a:pt x="740" y="28976"/>
                      <a:pt x="860" y="28906"/>
                    </a:cubicBezTo>
                    <a:lnTo>
                      <a:pt x="9657" y="23828"/>
                    </a:lnTo>
                    <a:cubicBezTo>
                      <a:pt x="10129" y="23555"/>
                      <a:pt x="10516" y="22816"/>
                      <a:pt x="10516" y="22185"/>
                    </a:cubicBezTo>
                    <a:lnTo>
                      <a:pt x="10516" y="753"/>
                    </a:lnTo>
                    <a:cubicBezTo>
                      <a:pt x="10516" y="283"/>
                      <a:pt x="10301" y="0"/>
                      <a:pt x="9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1"/>
              <p:cNvSpPr/>
              <p:nvPr/>
            </p:nvSpPr>
            <p:spPr>
              <a:xfrm>
                <a:off x="5841475" y="4718550"/>
                <a:ext cx="244250" cy="697925"/>
              </a:xfrm>
              <a:custGeom>
                <a:avLst/>
                <a:gdLst/>
                <a:ahLst/>
                <a:cxnLst/>
                <a:rect l="l" t="t" r="r" b="b"/>
                <a:pathLst>
                  <a:path w="9770" h="27917" extrusionOk="0">
                    <a:moveTo>
                      <a:pt x="9499" y="0"/>
                    </a:moveTo>
                    <a:cubicBezTo>
                      <a:pt x="9416" y="0"/>
                      <a:pt x="9312" y="37"/>
                      <a:pt x="9183" y="112"/>
                    </a:cubicBezTo>
                    <a:lnTo>
                      <a:pt x="786" y="4931"/>
                    </a:lnTo>
                    <a:cubicBezTo>
                      <a:pt x="354" y="5180"/>
                      <a:pt x="0" y="5855"/>
                      <a:pt x="0" y="6431"/>
                    </a:cubicBezTo>
                    <a:lnTo>
                      <a:pt x="0" y="27299"/>
                    </a:lnTo>
                    <a:cubicBezTo>
                      <a:pt x="0" y="27707"/>
                      <a:pt x="95" y="27917"/>
                      <a:pt x="303" y="27917"/>
                    </a:cubicBezTo>
                    <a:cubicBezTo>
                      <a:pt x="389" y="27917"/>
                      <a:pt x="495" y="27881"/>
                      <a:pt x="621" y="27808"/>
                    </a:cubicBezTo>
                    <a:lnTo>
                      <a:pt x="8984" y="22989"/>
                    </a:lnTo>
                    <a:cubicBezTo>
                      <a:pt x="9416" y="22740"/>
                      <a:pt x="9770" y="22064"/>
                      <a:pt x="9770" y="21489"/>
                    </a:cubicBezTo>
                    <a:lnTo>
                      <a:pt x="9770" y="609"/>
                    </a:lnTo>
                    <a:cubicBezTo>
                      <a:pt x="9770" y="205"/>
                      <a:pt x="9693" y="0"/>
                      <a:pt x="9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1"/>
              <p:cNvSpPr/>
              <p:nvPr/>
            </p:nvSpPr>
            <p:spPr>
              <a:xfrm>
                <a:off x="5849100" y="4755075"/>
                <a:ext cx="229475" cy="627125"/>
              </a:xfrm>
              <a:custGeom>
                <a:avLst/>
                <a:gdLst/>
                <a:ahLst/>
                <a:cxnLst/>
                <a:rect l="l" t="t" r="r" b="b"/>
                <a:pathLst>
                  <a:path w="9179" h="25085" extrusionOk="0">
                    <a:moveTo>
                      <a:pt x="9179" y="1"/>
                    </a:moveTo>
                    <a:lnTo>
                      <a:pt x="1" y="5307"/>
                    </a:lnTo>
                    <a:lnTo>
                      <a:pt x="1" y="25084"/>
                    </a:lnTo>
                    <a:lnTo>
                      <a:pt x="9179" y="19778"/>
                    </a:lnTo>
                    <a:lnTo>
                      <a:pt x="9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1"/>
              <p:cNvSpPr/>
              <p:nvPr/>
            </p:nvSpPr>
            <p:spPr>
              <a:xfrm>
                <a:off x="6002350" y="4794325"/>
                <a:ext cx="58175" cy="103850"/>
              </a:xfrm>
              <a:custGeom>
                <a:avLst/>
                <a:gdLst/>
                <a:ahLst/>
                <a:cxnLst/>
                <a:rect l="l" t="t" r="r" b="b"/>
                <a:pathLst>
                  <a:path w="2327" h="4154" extrusionOk="0">
                    <a:moveTo>
                      <a:pt x="2327" y="0"/>
                    </a:moveTo>
                    <a:lnTo>
                      <a:pt x="1" y="1346"/>
                    </a:lnTo>
                    <a:lnTo>
                      <a:pt x="1" y="4153"/>
                    </a:lnTo>
                    <a:lnTo>
                      <a:pt x="2327" y="2809"/>
                    </a:lnTo>
                    <a:lnTo>
                      <a:pt x="23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1"/>
              <p:cNvSpPr/>
              <p:nvPr/>
            </p:nvSpPr>
            <p:spPr>
              <a:xfrm>
                <a:off x="5935550" y="4833550"/>
                <a:ext cx="58175" cy="103850"/>
              </a:xfrm>
              <a:custGeom>
                <a:avLst/>
                <a:gdLst/>
                <a:ahLst/>
                <a:cxnLst/>
                <a:rect l="l" t="t" r="r" b="b"/>
                <a:pathLst>
                  <a:path w="2327" h="4154" extrusionOk="0">
                    <a:moveTo>
                      <a:pt x="2326" y="1"/>
                    </a:moveTo>
                    <a:lnTo>
                      <a:pt x="1" y="1346"/>
                    </a:lnTo>
                    <a:lnTo>
                      <a:pt x="1" y="4154"/>
                    </a:lnTo>
                    <a:lnTo>
                      <a:pt x="2326" y="2810"/>
                    </a:lnTo>
                    <a:lnTo>
                      <a:pt x="2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1"/>
              <p:cNvSpPr/>
              <p:nvPr/>
            </p:nvSpPr>
            <p:spPr>
              <a:xfrm>
                <a:off x="5867175" y="4872475"/>
                <a:ext cx="58150" cy="103825"/>
              </a:xfrm>
              <a:custGeom>
                <a:avLst/>
                <a:gdLst/>
                <a:ahLst/>
                <a:cxnLst/>
                <a:rect l="l" t="t" r="r" b="b"/>
                <a:pathLst>
                  <a:path w="2326" h="4153" extrusionOk="0">
                    <a:moveTo>
                      <a:pt x="2326" y="0"/>
                    </a:moveTo>
                    <a:lnTo>
                      <a:pt x="0" y="1345"/>
                    </a:lnTo>
                    <a:lnTo>
                      <a:pt x="0" y="4152"/>
                    </a:lnTo>
                    <a:lnTo>
                      <a:pt x="2326" y="2808"/>
                    </a:lnTo>
                    <a:lnTo>
                      <a:pt x="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1"/>
              <p:cNvSpPr/>
              <p:nvPr/>
            </p:nvSpPr>
            <p:spPr>
              <a:xfrm>
                <a:off x="6002350" y="4876100"/>
                <a:ext cx="58175" cy="103825"/>
              </a:xfrm>
              <a:custGeom>
                <a:avLst/>
                <a:gdLst/>
                <a:ahLst/>
                <a:cxnLst/>
                <a:rect l="l" t="t" r="r" b="b"/>
                <a:pathLst>
                  <a:path w="2327" h="4153" extrusionOk="0">
                    <a:moveTo>
                      <a:pt x="2327" y="0"/>
                    </a:moveTo>
                    <a:lnTo>
                      <a:pt x="1" y="1345"/>
                    </a:lnTo>
                    <a:lnTo>
                      <a:pt x="1" y="4152"/>
                    </a:lnTo>
                    <a:lnTo>
                      <a:pt x="2327" y="2808"/>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1"/>
              <p:cNvSpPr/>
              <p:nvPr/>
            </p:nvSpPr>
            <p:spPr>
              <a:xfrm>
                <a:off x="5935550" y="4915325"/>
                <a:ext cx="58175" cy="103825"/>
              </a:xfrm>
              <a:custGeom>
                <a:avLst/>
                <a:gdLst/>
                <a:ahLst/>
                <a:cxnLst/>
                <a:rect l="l" t="t" r="r" b="b"/>
                <a:pathLst>
                  <a:path w="2327" h="4153" extrusionOk="0">
                    <a:moveTo>
                      <a:pt x="2326" y="1"/>
                    </a:moveTo>
                    <a:lnTo>
                      <a:pt x="1" y="1345"/>
                    </a:lnTo>
                    <a:lnTo>
                      <a:pt x="1" y="4153"/>
                    </a:lnTo>
                    <a:lnTo>
                      <a:pt x="2326" y="2808"/>
                    </a:lnTo>
                    <a:lnTo>
                      <a:pt x="23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1"/>
              <p:cNvSpPr/>
              <p:nvPr/>
            </p:nvSpPr>
            <p:spPr>
              <a:xfrm>
                <a:off x="5867175" y="4954225"/>
                <a:ext cx="58150" cy="103825"/>
              </a:xfrm>
              <a:custGeom>
                <a:avLst/>
                <a:gdLst/>
                <a:ahLst/>
                <a:cxnLst/>
                <a:rect l="l" t="t" r="r" b="b"/>
                <a:pathLst>
                  <a:path w="2326" h="4153" extrusionOk="0">
                    <a:moveTo>
                      <a:pt x="2326" y="0"/>
                    </a:moveTo>
                    <a:lnTo>
                      <a:pt x="0" y="1345"/>
                    </a:lnTo>
                    <a:lnTo>
                      <a:pt x="0" y="4152"/>
                    </a:lnTo>
                    <a:lnTo>
                      <a:pt x="2326" y="2808"/>
                    </a:lnTo>
                    <a:lnTo>
                      <a:pt x="23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1"/>
              <p:cNvSpPr/>
              <p:nvPr/>
            </p:nvSpPr>
            <p:spPr>
              <a:xfrm>
                <a:off x="6002350" y="4958250"/>
                <a:ext cx="58175" cy="103825"/>
              </a:xfrm>
              <a:custGeom>
                <a:avLst/>
                <a:gdLst/>
                <a:ahLst/>
                <a:cxnLst/>
                <a:rect l="l" t="t" r="r" b="b"/>
                <a:pathLst>
                  <a:path w="2327" h="4153" extrusionOk="0">
                    <a:moveTo>
                      <a:pt x="2327" y="0"/>
                    </a:moveTo>
                    <a:lnTo>
                      <a:pt x="1" y="1345"/>
                    </a:lnTo>
                    <a:lnTo>
                      <a:pt x="1" y="4152"/>
                    </a:lnTo>
                    <a:lnTo>
                      <a:pt x="2327" y="2808"/>
                    </a:lnTo>
                    <a:lnTo>
                      <a:pt x="23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1"/>
              <p:cNvSpPr/>
              <p:nvPr/>
            </p:nvSpPr>
            <p:spPr>
              <a:xfrm>
                <a:off x="5935550" y="4997475"/>
                <a:ext cx="58175" cy="103825"/>
              </a:xfrm>
              <a:custGeom>
                <a:avLst/>
                <a:gdLst/>
                <a:ahLst/>
                <a:cxnLst/>
                <a:rect l="l" t="t" r="r" b="b"/>
                <a:pathLst>
                  <a:path w="2327" h="4153" extrusionOk="0">
                    <a:moveTo>
                      <a:pt x="2326" y="1"/>
                    </a:moveTo>
                    <a:lnTo>
                      <a:pt x="1" y="1345"/>
                    </a:lnTo>
                    <a:lnTo>
                      <a:pt x="1" y="4153"/>
                    </a:lnTo>
                    <a:lnTo>
                      <a:pt x="2326" y="2808"/>
                    </a:lnTo>
                    <a:lnTo>
                      <a:pt x="2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1"/>
              <p:cNvSpPr/>
              <p:nvPr/>
            </p:nvSpPr>
            <p:spPr>
              <a:xfrm>
                <a:off x="5867175" y="5036375"/>
                <a:ext cx="58150" cy="103850"/>
              </a:xfrm>
              <a:custGeom>
                <a:avLst/>
                <a:gdLst/>
                <a:ahLst/>
                <a:cxnLst/>
                <a:rect l="l" t="t" r="r" b="b"/>
                <a:pathLst>
                  <a:path w="2326" h="4154" extrusionOk="0">
                    <a:moveTo>
                      <a:pt x="2326" y="0"/>
                    </a:moveTo>
                    <a:lnTo>
                      <a:pt x="0" y="1345"/>
                    </a:lnTo>
                    <a:lnTo>
                      <a:pt x="0" y="4154"/>
                    </a:lnTo>
                    <a:lnTo>
                      <a:pt x="2326" y="2808"/>
                    </a:lnTo>
                    <a:lnTo>
                      <a:pt x="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1"/>
              <p:cNvSpPr/>
              <p:nvPr/>
            </p:nvSpPr>
            <p:spPr>
              <a:xfrm>
                <a:off x="5961400" y="4790375"/>
                <a:ext cx="12800" cy="18575"/>
              </a:xfrm>
              <a:custGeom>
                <a:avLst/>
                <a:gdLst/>
                <a:ahLst/>
                <a:cxnLst/>
                <a:rect l="l" t="t" r="r" b="b"/>
                <a:pathLst>
                  <a:path w="512" h="743" extrusionOk="0">
                    <a:moveTo>
                      <a:pt x="358" y="0"/>
                    </a:moveTo>
                    <a:cubicBezTo>
                      <a:pt x="327" y="0"/>
                      <a:pt x="292" y="10"/>
                      <a:pt x="256" y="31"/>
                    </a:cubicBezTo>
                    <a:cubicBezTo>
                      <a:pt x="115" y="113"/>
                      <a:pt x="0" y="331"/>
                      <a:pt x="0" y="519"/>
                    </a:cubicBezTo>
                    <a:cubicBezTo>
                      <a:pt x="0" y="659"/>
                      <a:pt x="64" y="742"/>
                      <a:pt x="154" y="742"/>
                    </a:cubicBezTo>
                    <a:cubicBezTo>
                      <a:pt x="185" y="742"/>
                      <a:pt x="220" y="732"/>
                      <a:pt x="256" y="711"/>
                    </a:cubicBezTo>
                    <a:cubicBezTo>
                      <a:pt x="397" y="630"/>
                      <a:pt x="512" y="411"/>
                      <a:pt x="512" y="224"/>
                    </a:cubicBezTo>
                    <a:cubicBezTo>
                      <a:pt x="512" y="84"/>
                      <a:pt x="4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1"/>
              <p:cNvSpPr/>
              <p:nvPr/>
            </p:nvSpPr>
            <p:spPr>
              <a:xfrm>
                <a:off x="5987925" y="4777125"/>
                <a:ext cx="10025" cy="14550"/>
              </a:xfrm>
              <a:custGeom>
                <a:avLst/>
                <a:gdLst/>
                <a:ahLst/>
                <a:cxnLst/>
                <a:rect l="l" t="t" r="r" b="b"/>
                <a:pathLst>
                  <a:path w="401" h="582" extrusionOk="0">
                    <a:moveTo>
                      <a:pt x="280" y="0"/>
                    </a:moveTo>
                    <a:cubicBezTo>
                      <a:pt x="256" y="0"/>
                      <a:pt x="229" y="8"/>
                      <a:pt x="201" y="24"/>
                    </a:cubicBezTo>
                    <a:cubicBezTo>
                      <a:pt x="90" y="87"/>
                      <a:pt x="0" y="259"/>
                      <a:pt x="0" y="406"/>
                    </a:cubicBezTo>
                    <a:cubicBezTo>
                      <a:pt x="0" y="516"/>
                      <a:pt x="50" y="582"/>
                      <a:pt x="121" y="582"/>
                    </a:cubicBezTo>
                    <a:cubicBezTo>
                      <a:pt x="146" y="582"/>
                      <a:pt x="173" y="574"/>
                      <a:pt x="201" y="558"/>
                    </a:cubicBezTo>
                    <a:cubicBezTo>
                      <a:pt x="311" y="493"/>
                      <a:pt x="400" y="323"/>
                      <a:pt x="400" y="175"/>
                    </a:cubicBezTo>
                    <a:cubicBezTo>
                      <a:pt x="400" y="65"/>
                      <a:pt x="35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1"/>
              <p:cNvSpPr/>
              <p:nvPr/>
            </p:nvSpPr>
            <p:spPr>
              <a:xfrm>
                <a:off x="5958925" y="5306450"/>
                <a:ext cx="41100" cy="37825"/>
              </a:xfrm>
              <a:custGeom>
                <a:avLst/>
                <a:gdLst/>
                <a:ahLst/>
                <a:cxnLst/>
                <a:rect l="l" t="t" r="r" b="b"/>
                <a:pathLst>
                  <a:path w="1644" h="1513" extrusionOk="0">
                    <a:moveTo>
                      <a:pt x="1352" y="1"/>
                    </a:moveTo>
                    <a:cubicBezTo>
                      <a:pt x="1296" y="1"/>
                      <a:pt x="1242" y="16"/>
                      <a:pt x="1189" y="46"/>
                    </a:cubicBezTo>
                    <a:lnTo>
                      <a:pt x="266" y="580"/>
                    </a:lnTo>
                    <a:cubicBezTo>
                      <a:pt x="115" y="667"/>
                      <a:pt x="0" y="878"/>
                      <a:pt x="0" y="1072"/>
                    </a:cubicBezTo>
                    <a:lnTo>
                      <a:pt x="0" y="1174"/>
                    </a:lnTo>
                    <a:cubicBezTo>
                      <a:pt x="0" y="1395"/>
                      <a:pt x="146" y="1512"/>
                      <a:pt x="292" y="1512"/>
                    </a:cubicBezTo>
                    <a:cubicBezTo>
                      <a:pt x="347" y="1512"/>
                      <a:pt x="402" y="1497"/>
                      <a:pt x="454" y="1467"/>
                    </a:cubicBezTo>
                    <a:lnTo>
                      <a:pt x="1376" y="933"/>
                    </a:lnTo>
                    <a:cubicBezTo>
                      <a:pt x="1529" y="846"/>
                      <a:pt x="1643" y="635"/>
                      <a:pt x="1643" y="441"/>
                    </a:cubicBezTo>
                    <a:lnTo>
                      <a:pt x="1643" y="339"/>
                    </a:lnTo>
                    <a:cubicBezTo>
                      <a:pt x="1643" y="118"/>
                      <a:pt x="1496" y="1"/>
                      <a:pt x="1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1"/>
              <p:cNvSpPr/>
              <p:nvPr/>
            </p:nvSpPr>
            <p:spPr>
              <a:xfrm>
                <a:off x="5963575" y="5311150"/>
                <a:ext cx="31750" cy="28425"/>
              </a:xfrm>
              <a:custGeom>
                <a:avLst/>
                <a:gdLst/>
                <a:ahLst/>
                <a:cxnLst/>
                <a:rect l="l" t="t" r="r" b="b"/>
                <a:pathLst>
                  <a:path w="1270" h="1137" extrusionOk="0">
                    <a:moveTo>
                      <a:pt x="1165" y="0"/>
                    </a:moveTo>
                    <a:cubicBezTo>
                      <a:pt x="1144" y="0"/>
                      <a:pt x="1121" y="7"/>
                      <a:pt x="1097" y="21"/>
                    </a:cubicBezTo>
                    <a:lnTo>
                      <a:pt x="174" y="553"/>
                    </a:lnTo>
                    <a:cubicBezTo>
                      <a:pt x="79" y="609"/>
                      <a:pt x="1" y="757"/>
                      <a:pt x="1" y="884"/>
                    </a:cubicBezTo>
                    <a:lnTo>
                      <a:pt x="1" y="985"/>
                    </a:lnTo>
                    <a:cubicBezTo>
                      <a:pt x="1" y="1079"/>
                      <a:pt x="44" y="1136"/>
                      <a:pt x="105" y="1136"/>
                    </a:cubicBezTo>
                    <a:cubicBezTo>
                      <a:pt x="126" y="1136"/>
                      <a:pt x="149" y="1130"/>
                      <a:pt x="174" y="1115"/>
                    </a:cubicBezTo>
                    <a:lnTo>
                      <a:pt x="174" y="1116"/>
                    </a:lnTo>
                    <a:lnTo>
                      <a:pt x="1097" y="583"/>
                    </a:lnTo>
                    <a:cubicBezTo>
                      <a:pt x="1192" y="528"/>
                      <a:pt x="1269" y="380"/>
                      <a:pt x="1269" y="253"/>
                    </a:cubicBezTo>
                    <a:lnTo>
                      <a:pt x="1269" y="151"/>
                    </a:lnTo>
                    <a:cubicBezTo>
                      <a:pt x="1269" y="57"/>
                      <a:pt x="1227" y="0"/>
                      <a:pt x="1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1"/>
              <p:cNvSpPr/>
              <p:nvPr/>
            </p:nvSpPr>
            <p:spPr>
              <a:xfrm>
                <a:off x="5917325" y="5101300"/>
                <a:ext cx="103400" cy="75725"/>
              </a:xfrm>
              <a:custGeom>
                <a:avLst/>
                <a:gdLst/>
                <a:ahLst/>
                <a:cxnLst/>
                <a:rect l="l" t="t" r="r" b="b"/>
                <a:pathLst>
                  <a:path w="4136" h="3029" extrusionOk="0">
                    <a:moveTo>
                      <a:pt x="3349" y="0"/>
                    </a:moveTo>
                    <a:cubicBezTo>
                      <a:pt x="2919" y="0"/>
                      <a:pt x="2465" y="144"/>
                      <a:pt x="2034" y="425"/>
                    </a:cubicBezTo>
                    <a:cubicBezTo>
                      <a:pt x="1312" y="894"/>
                      <a:pt x="559" y="1820"/>
                      <a:pt x="18" y="2903"/>
                    </a:cubicBezTo>
                    <a:lnTo>
                      <a:pt x="0" y="2939"/>
                    </a:lnTo>
                    <a:lnTo>
                      <a:pt x="181" y="3028"/>
                    </a:lnTo>
                    <a:lnTo>
                      <a:pt x="200" y="2993"/>
                    </a:lnTo>
                    <a:cubicBezTo>
                      <a:pt x="711" y="1980"/>
                      <a:pt x="1416" y="1114"/>
                      <a:pt x="2088" y="677"/>
                    </a:cubicBezTo>
                    <a:cubicBezTo>
                      <a:pt x="2485" y="418"/>
                      <a:pt x="2903" y="286"/>
                      <a:pt x="3299" y="286"/>
                    </a:cubicBezTo>
                    <a:cubicBezTo>
                      <a:pt x="3534" y="286"/>
                      <a:pt x="3762" y="333"/>
                      <a:pt x="3972" y="427"/>
                    </a:cubicBezTo>
                    <a:lnTo>
                      <a:pt x="4009" y="442"/>
                    </a:lnTo>
                    <a:lnTo>
                      <a:pt x="4136" y="178"/>
                    </a:lnTo>
                    <a:lnTo>
                      <a:pt x="4100" y="161"/>
                    </a:lnTo>
                    <a:lnTo>
                      <a:pt x="4100" y="162"/>
                    </a:lnTo>
                    <a:cubicBezTo>
                      <a:pt x="3865" y="54"/>
                      <a:pt x="3611" y="0"/>
                      <a:pt x="3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1"/>
              <p:cNvSpPr/>
              <p:nvPr/>
            </p:nvSpPr>
            <p:spPr>
              <a:xfrm>
                <a:off x="5943000" y="5148075"/>
                <a:ext cx="56000" cy="40450"/>
              </a:xfrm>
              <a:custGeom>
                <a:avLst/>
                <a:gdLst/>
                <a:ahLst/>
                <a:cxnLst/>
                <a:rect l="l" t="t" r="r" b="b"/>
                <a:pathLst>
                  <a:path w="2240" h="1618" extrusionOk="0">
                    <a:moveTo>
                      <a:pt x="1912" y="1"/>
                    </a:moveTo>
                    <a:cubicBezTo>
                      <a:pt x="1652" y="1"/>
                      <a:pt x="1374" y="94"/>
                      <a:pt x="1095" y="276"/>
                    </a:cubicBezTo>
                    <a:cubicBezTo>
                      <a:pt x="697" y="535"/>
                      <a:pt x="326" y="955"/>
                      <a:pt x="21" y="1491"/>
                    </a:cubicBezTo>
                    <a:lnTo>
                      <a:pt x="0" y="1528"/>
                    </a:lnTo>
                    <a:lnTo>
                      <a:pt x="183" y="1618"/>
                    </a:lnTo>
                    <a:lnTo>
                      <a:pt x="202" y="1585"/>
                    </a:lnTo>
                    <a:cubicBezTo>
                      <a:pt x="474" y="1121"/>
                      <a:pt x="801" y="754"/>
                      <a:pt x="1148" y="529"/>
                    </a:cubicBezTo>
                    <a:cubicBezTo>
                      <a:pt x="1395" y="369"/>
                      <a:pt x="1638" y="287"/>
                      <a:pt x="1865" y="287"/>
                    </a:cubicBezTo>
                    <a:cubicBezTo>
                      <a:pt x="1938" y="287"/>
                      <a:pt x="2009" y="295"/>
                      <a:pt x="2077" y="312"/>
                    </a:cubicBezTo>
                    <a:lnTo>
                      <a:pt x="2109" y="320"/>
                    </a:lnTo>
                    <a:lnTo>
                      <a:pt x="2239" y="52"/>
                    </a:lnTo>
                    <a:lnTo>
                      <a:pt x="2193" y="39"/>
                    </a:lnTo>
                    <a:cubicBezTo>
                      <a:pt x="2102" y="14"/>
                      <a:pt x="200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1"/>
              <p:cNvSpPr/>
              <p:nvPr/>
            </p:nvSpPr>
            <p:spPr>
              <a:xfrm>
                <a:off x="5929875" y="5123875"/>
                <a:ext cx="80150" cy="58225"/>
              </a:xfrm>
              <a:custGeom>
                <a:avLst/>
                <a:gdLst/>
                <a:ahLst/>
                <a:cxnLst/>
                <a:rect l="l" t="t" r="r" b="b"/>
                <a:pathLst>
                  <a:path w="3206" h="2329" extrusionOk="0">
                    <a:moveTo>
                      <a:pt x="2661" y="0"/>
                    </a:moveTo>
                    <a:cubicBezTo>
                      <a:pt x="2315" y="0"/>
                      <a:pt x="1947" y="124"/>
                      <a:pt x="1573" y="368"/>
                    </a:cubicBezTo>
                    <a:lnTo>
                      <a:pt x="1572" y="368"/>
                    </a:lnTo>
                    <a:cubicBezTo>
                      <a:pt x="991" y="747"/>
                      <a:pt x="439" y="1398"/>
                      <a:pt x="19" y="2201"/>
                    </a:cubicBezTo>
                    <a:lnTo>
                      <a:pt x="0" y="2238"/>
                    </a:lnTo>
                    <a:lnTo>
                      <a:pt x="183" y="2328"/>
                    </a:lnTo>
                    <a:lnTo>
                      <a:pt x="201" y="2293"/>
                    </a:lnTo>
                    <a:cubicBezTo>
                      <a:pt x="589" y="1560"/>
                      <a:pt x="1096" y="966"/>
                      <a:pt x="1627" y="621"/>
                    </a:cubicBezTo>
                    <a:cubicBezTo>
                      <a:pt x="1967" y="399"/>
                      <a:pt x="2301" y="287"/>
                      <a:pt x="2613" y="287"/>
                    </a:cubicBezTo>
                    <a:cubicBezTo>
                      <a:pt x="2762" y="287"/>
                      <a:pt x="2906" y="312"/>
                      <a:pt x="3042" y="364"/>
                    </a:cubicBezTo>
                    <a:lnTo>
                      <a:pt x="3077" y="377"/>
                    </a:lnTo>
                    <a:lnTo>
                      <a:pt x="3206" y="112"/>
                    </a:lnTo>
                    <a:lnTo>
                      <a:pt x="3166" y="96"/>
                    </a:lnTo>
                    <a:cubicBezTo>
                      <a:pt x="3005" y="32"/>
                      <a:pt x="2836" y="0"/>
                      <a:pt x="2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1"/>
              <p:cNvSpPr/>
              <p:nvPr/>
            </p:nvSpPr>
            <p:spPr>
              <a:xfrm>
                <a:off x="5964275" y="5171350"/>
                <a:ext cx="18500" cy="25950"/>
              </a:xfrm>
              <a:custGeom>
                <a:avLst/>
                <a:gdLst/>
                <a:ahLst/>
                <a:cxnLst/>
                <a:rect l="l" t="t" r="r" b="b"/>
                <a:pathLst>
                  <a:path w="740" h="1038" extrusionOk="0">
                    <a:moveTo>
                      <a:pt x="502" y="0"/>
                    </a:moveTo>
                    <a:cubicBezTo>
                      <a:pt x="454" y="0"/>
                      <a:pt x="402" y="15"/>
                      <a:pt x="350" y="45"/>
                    </a:cubicBezTo>
                    <a:cubicBezTo>
                      <a:pt x="157" y="156"/>
                      <a:pt x="1" y="454"/>
                      <a:pt x="1" y="709"/>
                    </a:cubicBezTo>
                    <a:cubicBezTo>
                      <a:pt x="1" y="850"/>
                      <a:pt x="50" y="960"/>
                      <a:pt x="135" y="1009"/>
                    </a:cubicBezTo>
                    <a:cubicBezTo>
                      <a:pt x="167" y="1028"/>
                      <a:pt x="202" y="1037"/>
                      <a:pt x="240" y="1037"/>
                    </a:cubicBezTo>
                    <a:cubicBezTo>
                      <a:pt x="287" y="1037"/>
                      <a:pt x="338" y="1022"/>
                      <a:pt x="391" y="993"/>
                    </a:cubicBezTo>
                    <a:cubicBezTo>
                      <a:pt x="587" y="880"/>
                      <a:pt x="740" y="588"/>
                      <a:pt x="740" y="329"/>
                    </a:cubicBezTo>
                    <a:cubicBezTo>
                      <a:pt x="740" y="186"/>
                      <a:pt x="691" y="77"/>
                      <a:pt x="605" y="28"/>
                    </a:cubicBezTo>
                    <a:cubicBezTo>
                      <a:pt x="574" y="9"/>
                      <a:pt x="539"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1"/>
              <p:cNvSpPr/>
              <p:nvPr/>
            </p:nvSpPr>
            <p:spPr>
              <a:xfrm>
                <a:off x="6007750" y="5183325"/>
                <a:ext cx="49600" cy="86900"/>
              </a:xfrm>
              <a:custGeom>
                <a:avLst/>
                <a:gdLst/>
                <a:ahLst/>
                <a:cxnLst/>
                <a:rect l="l" t="t" r="r" b="b"/>
                <a:pathLst>
                  <a:path w="1984" h="3476" extrusionOk="0">
                    <a:moveTo>
                      <a:pt x="1776" y="1"/>
                    </a:moveTo>
                    <a:cubicBezTo>
                      <a:pt x="1735" y="1"/>
                      <a:pt x="1689" y="14"/>
                      <a:pt x="1640" y="42"/>
                    </a:cubicBezTo>
                    <a:lnTo>
                      <a:pt x="344" y="790"/>
                    </a:lnTo>
                    <a:cubicBezTo>
                      <a:pt x="155" y="900"/>
                      <a:pt x="1" y="1194"/>
                      <a:pt x="1" y="1446"/>
                    </a:cubicBezTo>
                    <a:lnTo>
                      <a:pt x="1" y="3175"/>
                    </a:lnTo>
                    <a:cubicBezTo>
                      <a:pt x="1" y="3363"/>
                      <a:pt x="86" y="3475"/>
                      <a:pt x="209" y="3475"/>
                    </a:cubicBezTo>
                    <a:cubicBezTo>
                      <a:pt x="250" y="3475"/>
                      <a:pt x="296" y="3462"/>
                      <a:pt x="344" y="3435"/>
                    </a:cubicBezTo>
                    <a:lnTo>
                      <a:pt x="1640" y="2685"/>
                    </a:lnTo>
                    <a:cubicBezTo>
                      <a:pt x="1829" y="2577"/>
                      <a:pt x="1983" y="2282"/>
                      <a:pt x="1983" y="2031"/>
                    </a:cubicBezTo>
                    <a:lnTo>
                      <a:pt x="1983" y="301"/>
                    </a:lnTo>
                    <a:cubicBezTo>
                      <a:pt x="1983" y="114"/>
                      <a:pt x="1898" y="1"/>
                      <a:pt x="1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1"/>
              <p:cNvSpPr/>
              <p:nvPr/>
            </p:nvSpPr>
            <p:spPr>
              <a:xfrm>
                <a:off x="5879300" y="5257375"/>
                <a:ext cx="49600" cy="86875"/>
              </a:xfrm>
              <a:custGeom>
                <a:avLst/>
                <a:gdLst/>
                <a:ahLst/>
                <a:cxnLst/>
                <a:rect l="l" t="t" r="r" b="b"/>
                <a:pathLst>
                  <a:path w="1984" h="3475" extrusionOk="0">
                    <a:moveTo>
                      <a:pt x="1775" y="0"/>
                    </a:moveTo>
                    <a:cubicBezTo>
                      <a:pt x="1734" y="0"/>
                      <a:pt x="1688" y="13"/>
                      <a:pt x="1640" y="41"/>
                    </a:cubicBezTo>
                    <a:lnTo>
                      <a:pt x="344" y="790"/>
                    </a:lnTo>
                    <a:cubicBezTo>
                      <a:pt x="155" y="898"/>
                      <a:pt x="1" y="1194"/>
                      <a:pt x="1" y="1446"/>
                    </a:cubicBezTo>
                    <a:lnTo>
                      <a:pt x="1" y="3175"/>
                    </a:lnTo>
                    <a:cubicBezTo>
                      <a:pt x="1" y="3362"/>
                      <a:pt x="86" y="3475"/>
                      <a:pt x="208" y="3475"/>
                    </a:cubicBezTo>
                    <a:cubicBezTo>
                      <a:pt x="250" y="3475"/>
                      <a:pt x="296" y="3462"/>
                      <a:pt x="344" y="3434"/>
                    </a:cubicBezTo>
                    <a:lnTo>
                      <a:pt x="1640" y="2685"/>
                    </a:lnTo>
                    <a:cubicBezTo>
                      <a:pt x="1829" y="2577"/>
                      <a:pt x="1983" y="2281"/>
                      <a:pt x="1983" y="2029"/>
                    </a:cubicBezTo>
                    <a:lnTo>
                      <a:pt x="1983" y="301"/>
                    </a:lnTo>
                    <a:cubicBezTo>
                      <a:pt x="1983" y="113"/>
                      <a:pt x="1898"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1"/>
              <p:cNvSpPr/>
              <p:nvPr/>
            </p:nvSpPr>
            <p:spPr>
              <a:xfrm>
                <a:off x="5944150" y="5219800"/>
                <a:ext cx="49625" cy="86875"/>
              </a:xfrm>
              <a:custGeom>
                <a:avLst/>
                <a:gdLst/>
                <a:ahLst/>
                <a:cxnLst/>
                <a:rect l="l" t="t" r="r" b="b"/>
                <a:pathLst>
                  <a:path w="1985" h="3475" extrusionOk="0">
                    <a:moveTo>
                      <a:pt x="1776" y="0"/>
                    </a:moveTo>
                    <a:cubicBezTo>
                      <a:pt x="1735" y="0"/>
                      <a:pt x="1689" y="13"/>
                      <a:pt x="1642" y="41"/>
                    </a:cubicBezTo>
                    <a:lnTo>
                      <a:pt x="344" y="790"/>
                    </a:lnTo>
                    <a:cubicBezTo>
                      <a:pt x="156" y="898"/>
                      <a:pt x="1" y="1194"/>
                      <a:pt x="1" y="1446"/>
                    </a:cubicBezTo>
                    <a:lnTo>
                      <a:pt x="1" y="3175"/>
                    </a:lnTo>
                    <a:cubicBezTo>
                      <a:pt x="1" y="3362"/>
                      <a:pt x="87" y="3475"/>
                      <a:pt x="209" y="3475"/>
                    </a:cubicBezTo>
                    <a:cubicBezTo>
                      <a:pt x="251" y="3475"/>
                      <a:pt x="296" y="3462"/>
                      <a:pt x="344" y="3434"/>
                    </a:cubicBezTo>
                    <a:lnTo>
                      <a:pt x="1642" y="2685"/>
                    </a:lnTo>
                    <a:cubicBezTo>
                      <a:pt x="1829" y="2577"/>
                      <a:pt x="1985" y="2281"/>
                      <a:pt x="1985" y="2030"/>
                    </a:cubicBezTo>
                    <a:lnTo>
                      <a:pt x="1985" y="301"/>
                    </a:lnTo>
                    <a:cubicBezTo>
                      <a:pt x="1985" y="113"/>
                      <a:pt x="1898" y="0"/>
                      <a:pt x="1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430" name="Google Shape;2430;p41"/>
          <p:cNvCxnSpPr>
            <a:stCxn id="2404" idx="4"/>
          </p:cNvCxnSpPr>
          <p:nvPr/>
        </p:nvCxnSpPr>
        <p:spPr>
          <a:xfrm rot="5400000">
            <a:off x="3574374" y="-632737"/>
            <a:ext cx="1829400" cy="8249100"/>
          </a:xfrm>
          <a:prstGeom prst="bentConnector2">
            <a:avLst/>
          </a:prstGeom>
          <a:noFill/>
          <a:ln w="9525" cap="flat" cmpd="sng">
            <a:solidFill>
              <a:schemeClr val="dk1"/>
            </a:solidFill>
            <a:prstDash val="solid"/>
            <a:round/>
            <a:headEnd type="none"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391"/>
                                        </p:tgtEl>
                                        <p:attrNameLst>
                                          <p:attrName>style.visibility</p:attrName>
                                        </p:attrNameLst>
                                      </p:cBhvr>
                                      <p:to>
                                        <p:strVal val="visible"/>
                                      </p:to>
                                    </p:set>
                                    <p:animEffect transition="in" filter="barn(inVertical)">
                                      <p:cBhvr>
                                        <p:cTn id="7" dur="700"/>
                                        <p:tgtEl>
                                          <p:spTgt spid="239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393"/>
                                        </p:tgtEl>
                                        <p:attrNameLst>
                                          <p:attrName>style.visibility</p:attrName>
                                        </p:attrNameLst>
                                      </p:cBhvr>
                                      <p:to>
                                        <p:strVal val="visible"/>
                                      </p:to>
                                    </p:set>
                                    <p:animEffect transition="in" filter="fade">
                                      <p:cBhvr>
                                        <p:cTn id="12" dur="1000"/>
                                        <p:tgtEl>
                                          <p:spTgt spid="2393"/>
                                        </p:tgtEl>
                                      </p:cBhvr>
                                    </p:animEffect>
                                    <p:anim calcmode="lin" valueType="num">
                                      <p:cBhvr>
                                        <p:cTn id="13" dur="1000" fill="hold"/>
                                        <p:tgtEl>
                                          <p:spTgt spid="2393"/>
                                        </p:tgtEl>
                                        <p:attrNameLst>
                                          <p:attrName>ppt_x</p:attrName>
                                        </p:attrNameLst>
                                      </p:cBhvr>
                                      <p:tavLst>
                                        <p:tav tm="0">
                                          <p:val>
                                            <p:strVal val="#ppt_x"/>
                                          </p:val>
                                        </p:tav>
                                        <p:tav tm="100000">
                                          <p:val>
                                            <p:strVal val="#ppt_x"/>
                                          </p:val>
                                        </p:tav>
                                      </p:tavLst>
                                    </p:anim>
                                    <p:anim calcmode="lin" valueType="num">
                                      <p:cBhvr>
                                        <p:cTn id="14" dur="1000" fill="hold"/>
                                        <p:tgtEl>
                                          <p:spTgt spid="239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392"/>
                                        </p:tgtEl>
                                        <p:attrNameLst>
                                          <p:attrName>style.visibility</p:attrName>
                                        </p:attrNameLst>
                                      </p:cBhvr>
                                      <p:to>
                                        <p:strVal val="visible"/>
                                      </p:to>
                                    </p:set>
                                    <p:animEffect transition="in" filter="fade">
                                      <p:cBhvr>
                                        <p:cTn id="17" dur="1000"/>
                                        <p:tgtEl>
                                          <p:spTgt spid="2392"/>
                                        </p:tgtEl>
                                      </p:cBhvr>
                                    </p:animEffect>
                                    <p:anim calcmode="lin" valueType="num">
                                      <p:cBhvr>
                                        <p:cTn id="18" dur="1000" fill="hold"/>
                                        <p:tgtEl>
                                          <p:spTgt spid="2392"/>
                                        </p:tgtEl>
                                        <p:attrNameLst>
                                          <p:attrName>ppt_x</p:attrName>
                                        </p:attrNameLst>
                                      </p:cBhvr>
                                      <p:tavLst>
                                        <p:tav tm="0">
                                          <p:val>
                                            <p:strVal val="#ppt_x"/>
                                          </p:val>
                                        </p:tav>
                                        <p:tav tm="100000">
                                          <p:val>
                                            <p:strVal val="#ppt_x"/>
                                          </p:val>
                                        </p:tav>
                                      </p:tavLst>
                                    </p:anim>
                                    <p:anim calcmode="lin" valueType="num">
                                      <p:cBhvr>
                                        <p:cTn id="19" dur="1000" fill="hold"/>
                                        <p:tgtEl>
                                          <p:spTgt spid="239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2395"/>
                                        </p:tgtEl>
                                        <p:attrNameLst>
                                          <p:attrName>style.visibility</p:attrName>
                                        </p:attrNameLst>
                                      </p:cBhvr>
                                      <p:to>
                                        <p:strVal val="visible"/>
                                      </p:to>
                                    </p:set>
                                    <p:animEffect transition="in" filter="fade">
                                      <p:cBhvr>
                                        <p:cTn id="24" dur="1000"/>
                                        <p:tgtEl>
                                          <p:spTgt spid="2395"/>
                                        </p:tgtEl>
                                      </p:cBhvr>
                                    </p:animEffect>
                                    <p:anim calcmode="lin" valueType="num">
                                      <p:cBhvr>
                                        <p:cTn id="25" dur="1000" fill="hold"/>
                                        <p:tgtEl>
                                          <p:spTgt spid="2395"/>
                                        </p:tgtEl>
                                        <p:attrNameLst>
                                          <p:attrName>ppt_x</p:attrName>
                                        </p:attrNameLst>
                                      </p:cBhvr>
                                      <p:tavLst>
                                        <p:tav tm="0">
                                          <p:val>
                                            <p:strVal val="#ppt_x"/>
                                          </p:val>
                                        </p:tav>
                                        <p:tav tm="100000">
                                          <p:val>
                                            <p:strVal val="#ppt_x"/>
                                          </p:val>
                                        </p:tav>
                                      </p:tavLst>
                                    </p:anim>
                                    <p:anim calcmode="lin" valueType="num">
                                      <p:cBhvr>
                                        <p:cTn id="26" dur="1000" fill="hold"/>
                                        <p:tgtEl>
                                          <p:spTgt spid="239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2394"/>
                                        </p:tgtEl>
                                        <p:attrNameLst>
                                          <p:attrName>style.visibility</p:attrName>
                                        </p:attrNameLst>
                                      </p:cBhvr>
                                      <p:to>
                                        <p:strVal val="visible"/>
                                      </p:to>
                                    </p:set>
                                    <p:animEffect transition="in" filter="fade">
                                      <p:cBhvr>
                                        <p:cTn id="29" dur="1000"/>
                                        <p:tgtEl>
                                          <p:spTgt spid="2394"/>
                                        </p:tgtEl>
                                      </p:cBhvr>
                                    </p:animEffect>
                                    <p:anim calcmode="lin" valueType="num">
                                      <p:cBhvr>
                                        <p:cTn id="30" dur="1000" fill="hold"/>
                                        <p:tgtEl>
                                          <p:spTgt spid="2394"/>
                                        </p:tgtEl>
                                        <p:attrNameLst>
                                          <p:attrName>ppt_x</p:attrName>
                                        </p:attrNameLst>
                                      </p:cBhvr>
                                      <p:tavLst>
                                        <p:tav tm="0">
                                          <p:val>
                                            <p:strVal val="#ppt_x"/>
                                          </p:val>
                                        </p:tav>
                                        <p:tav tm="100000">
                                          <p:val>
                                            <p:strVal val="#ppt_x"/>
                                          </p:val>
                                        </p:tav>
                                      </p:tavLst>
                                    </p:anim>
                                    <p:anim calcmode="lin" valueType="num">
                                      <p:cBhvr>
                                        <p:cTn id="31" dur="1000" fill="hold"/>
                                        <p:tgtEl>
                                          <p:spTgt spid="2394"/>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397"/>
                                        </p:tgtEl>
                                        <p:attrNameLst>
                                          <p:attrName>style.visibility</p:attrName>
                                        </p:attrNameLst>
                                      </p:cBhvr>
                                      <p:to>
                                        <p:strVal val="visible"/>
                                      </p:to>
                                    </p:set>
                                    <p:animEffect transition="in" filter="fade">
                                      <p:cBhvr>
                                        <p:cTn id="36" dur="1000"/>
                                        <p:tgtEl>
                                          <p:spTgt spid="2397"/>
                                        </p:tgtEl>
                                      </p:cBhvr>
                                    </p:animEffect>
                                    <p:anim calcmode="lin" valueType="num">
                                      <p:cBhvr>
                                        <p:cTn id="37" dur="1000" fill="hold"/>
                                        <p:tgtEl>
                                          <p:spTgt spid="2397"/>
                                        </p:tgtEl>
                                        <p:attrNameLst>
                                          <p:attrName>ppt_x</p:attrName>
                                        </p:attrNameLst>
                                      </p:cBhvr>
                                      <p:tavLst>
                                        <p:tav tm="0">
                                          <p:val>
                                            <p:strVal val="#ppt_x"/>
                                          </p:val>
                                        </p:tav>
                                        <p:tav tm="100000">
                                          <p:val>
                                            <p:strVal val="#ppt_x"/>
                                          </p:val>
                                        </p:tav>
                                      </p:tavLst>
                                    </p:anim>
                                    <p:anim calcmode="lin" valueType="num">
                                      <p:cBhvr>
                                        <p:cTn id="38" dur="1000" fill="hold"/>
                                        <p:tgtEl>
                                          <p:spTgt spid="2397"/>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2396"/>
                                        </p:tgtEl>
                                        <p:attrNameLst>
                                          <p:attrName>style.visibility</p:attrName>
                                        </p:attrNameLst>
                                      </p:cBhvr>
                                      <p:to>
                                        <p:strVal val="visible"/>
                                      </p:to>
                                    </p:set>
                                    <p:animEffect transition="in" filter="fade">
                                      <p:cBhvr>
                                        <p:cTn id="41" dur="1000"/>
                                        <p:tgtEl>
                                          <p:spTgt spid="2396"/>
                                        </p:tgtEl>
                                      </p:cBhvr>
                                    </p:animEffect>
                                    <p:anim calcmode="lin" valueType="num">
                                      <p:cBhvr>
                                        <p:cTn id="42" dur="1000" fill="hold"/>
                                        <p:tgtEl>
                                          <p:spTgt spid="2396"/>
                                        </p:tgtEl>
                                        <p:attrNameLst>
                                          <p:attrName>ppt_x</p:attrName>
                                        </p:attrNameLst>
                                      </p:cBhvr>
                                      <p:tavLst>
                                        <p:tav tm="0">
                                          <p:val>
                                            <p:strVal val="#ppt_x"/>
                                          </p:val>
                                        </p:tav>
                                        <p:tav tm="100000">
                                          <p:val>
                                            <p:strVal val="#ppt_x"/>
                                          </p:val>
                                        </p:tav>
                                      </p:tavLst>
                                    </p:anim>
                                    <p:anim calcmode="lin" valueType="num">
                                      <p:cBhvr>
                                        <p:cTn id="43" dur="1000" fill="hold"/>
                                        <p:tgtEl>
                                          <p:spTgt spid="2396"/>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2399"/>
                                        </p:tgtEl>
                                        <p:attrNameLst>
                                          <p:attrName>style.visibility</p:attrName>
                                        </p:attrNameLst>
                                      </p:cBhvr>
                                      <p:to>
                                        <p:strVal val="visible"/>
                                      </p:to>
                                    </p:set>
                                    <p:animEffect transition="in" filter="fade">
                                      <p:cBhvr>
                                        <p:cTn id="48" dur="1000"/>
                                        <p:tgtEl>
                                          <p:spTgt spid="2399"/>
                                        </p:tgtEl>
                                      </p:cBhvr>
                                    </p:animEffect>
                                    <p:anim calcmode="lin" valueType="num">
                                      <p:cBhvr>
                                        <p:cTn id="49" dur="1000" fill="hold"/>
                                        <p:tgtEl>
                                          <p:spTgt spid="2399"/>
                                        </p:tgtEl>
                                        <p:attrNameLst>
                                          <p:attrName>ppt_x</p:attrName>
                                        </p:attrNameLst>
                                      </p:cBhvr>
                                      <p:tavLst>
                                        <p:tav tm="0">
                                          <p:val>
                                            <p:strVal val="#ppt_x"/>
                                          </p:val>
                                        </p:tav>
                                        <p:tav tm="100000">
                                          <p:val>
                                            <p:strVal val="#ppt_x"/>
                                          </p:val>
                                        </p:tav>
                                      </p:tavLst>
                                    </p:anim>
                                    <p:anim calcmode="lin" valueType="num">
                                      <p:cBhvr>
                                        <p:cTn id="50" dur="1000" fill="hold"/>
                                        <p:tgtEl>
                                          <p:spTgt spid="2399"/>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2398"/>
                                        </p:tgtEl>
                                        <p:attrNameLst>
                                          <p:attrName>style.visibility</p:attrName>
                                        </p:attrNameLst>
                                      </p:cBhvr>
                                      <p:to>
                                        <p:strVal val="visible"/>
                                      </p:to>
                                    </p:set>
                                    <p:animEffect transition="in" filter="fade">
                                      <p:cBhvr>
                                        <p:cTn id="53" dur="1000"/>
                                        <p:tgtEl>
                                          <p:spTgt spid="2398"/>
                                        </p:tgtEl>
                                      </p:cBhvr>
                                    </p:animEffect>
                                    <p:anim calcmode="lin" valueType="num">
                                      <p:cBhvr>
                                        <p:cTn id="54" dur="1000" fill="hold"/>
                                        <p:tgtEl>
                                          <p:spTgt spid="2398"/>
                                        </p:tgtEl>
                                        <p:attrNameLst>
                                          <p:attrName>ppt_x</p:attrName>
                                        </p:attrNameLst>
                                      </p:cBhvr>
                                      <p:tavLst>
                                        <p:tav tm="0">
                                          <p:val>
                                            <p:strVal val="#ppt_x"/>
                                          </p:val>
                                        </p:tav>
                                        <p:tav tm="100000">
                                          <p:val>
                                            <p:strVal val="#ppt_x"/>
                                          </p:val>
                                        </p:tav>
                                      </p:tavLst>
                                    </p:anim>
                                    <p:anim calcmode="lin" valueType="num">
                                      <p:cBhvr>
                                        <p:cTn id="55" dur="1000" fill="hold"/>
                                        <p:tgtEl>
                                          <p:spTgt spid="2398"/>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400"/>
                                        </p:tgtEl>
                                        <p:attrNameLst>
                                          <p:attrName>style.visibility</p:attrName>
                                        </p:attrNameLst>
                                      </p:cBhvr>
                                      <p:to>
                                        <p:strVal val="visible"/>
                                      </p:to>
                                    </p:set>
                                    <p:animEffect transition="in" filter="fade">
                                      <p:cBhvr>
                                        <p:cTn id="60" dur="500"/>
                                        <p:tgtEl>
                                          <p:spTgt spid="2400"/>
                                        </p:tgtEl>
                                      </p:cBhvr>
                                    </p:animEffect>
                                  </p:childTnLst>
                                </p:cTn>
                              </p:par>
                              <p:par>
                                <p:cTn id="61" presetID="10" presetClass="entr" presetSubtype="0" fill="hold" nodeType="withEffect">
                                  <p:stCondLst>
                                    <p:cond delay="0"/>
                                  </p:stCondLst>
                                  <p:childTnLst>
                                    <p:set>
                                      <p:cBhvr>
                                        <p:cTn id="62" dur="1" fill="hold">
                                          <p:stCondLst>
                                            <p:cond delay="0"/>
                                          </p:stCondLst>
                                        </p:cTn>
                                        <p:tgtEl>
                                          <p:spTgt spid="2401"/>
                                        </p:tgtEl>
                                        <p:attrNameLst>
                                          <p:attrName>style.visibility</p:attrName>
                                        </p:attrNameLst>
                                      </p:cBhvr>
                                      <p:to>
                                        <p:strVal val="visible"/>
                                      </p:to>
                                    </p:set>
                                    <p:animEffect transition="in" filter="fade">
                                      <p:cBhvr>
                                        <p:cTn id="63" dur="500"/>
                                        <p:tgtEl>
                                          <p:spTgt spid="2401"/>
                                        </p:tgtEl>
                                      </p:cBhvr>
                                    </p:animEffect>
                                  </p:childTnLst>
                                </p:cTn>
                              </p:par>
                              <p:par>
                                <p:cTn id="64" presetID="10" presetClass="entr" presetSubtype="0" fill="hold" nodeType="withEffect">
                                  <p:stCondLst>
                                    <p:cond delay="0"/>
                                  </p:stCondLst>
                                  <p:childTnLst>
                                    <p:set>
                                      <p:cBhvr>
                                        <p:cTn id="65" dur="1" fill="hold">
                                          <p:stCondLst>
                                            <p:cond delay="0"/>
                                          </p:stCondLst>
                                        </p:cTn>
                                        <p:tgtEl>
                                          <p:spTgt spid="2402"/>
                                        </p:tgtEl>
                                        <p:attrNameLst>
                                          <p:attrName>style.visibility</p:attrName>
                                        </p:attrNameLst>
                                      </p:cBhvr>
                                      <p:to>
                                        <p:strVal val="visible"/>
                                      </p:to>
                                    </p:set>
                                    <p:animEffect transition="in" filter="fade">
                                      <p:cBhvr>
                                        <p:cTn id="66" dur="500"/>
                                        <p:tgtEl>
                                          <p:spTgt spid="24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1" grpId="0"/>
      <p:bldP spid="2392" grpId="0"/>
      <p:bldP spid="2393" grpId="0"/>
      <p:bldP spid="2394" grpId="0"/>
      <p:bldP spid="2395" grpId="0"/>
      <p:bldP spid="2396" grpId="0"/>
      <p:bldP spid="2397" grpId="0"/>
      <p:bldP spid="2398" grpId="0"/>
      <p:bldP spid="239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grpSp>
        <p:nvGrpSpPr>
          <p:cNvPr id="1783" name="Google Shape;1783;p31"/>
          <p:cNvGrpSpPr/>
          <p:nvPr/>
        </p:nvGrpSpPr>
        <p:grpSpPr>
          <a:xfrm>
            <a:off x="1604250" y="686800"/>
            <a:ext cx="5935550" cy="3769900"/>
            <a:chOff x="1604250" y="686800"/>
            <a:chExt cx="5935550" cy="3769900"/>
          </a:xfrm>
        </p:grpSpPr>
        <p:sp>
          <p:nvSpPr>
            <p:cNvPr id="1784" name="Google Shape;1784;p31"/>
            <p:cNvSpPr/>
            <p:nvPr/>
          </p:nvSpPr>
          <p:spPr>
            <a:xfrm>
              <a:off x="1604250" y="995300"/>
              <a:ext cx="5935500" cy="3461400"/>
            </a:xfrm>
            <a:prstGeom prst="roundRect">
              <a:avLst>
                <a:gd name="adj" fmla="val 7214"/>
              </a:avLst>
            </a:prstGeom>
            <a:gradFill>
              <a:gsLst>
                <a:gs pos="0">
                  <a:srgbClr val="340267">
                    <a:alpha val="51764"/>
                    <a:alpha val="49370"/>
                  </a:srgbClr>
                </a:gs>
                <a:gs pos="100000">
                  <a:srgbClr val="3A3737">
                    <a:alpha val="60784"/>
                    <a:alpha val="49370"/>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 name="Google Shape;1785;p31"/>
            <p:cNvGrpSpPr/>
            <p:nvPr/>
          </p:nvGrpSpPr>
          <p:grpSpPr>
            <a:xfrm>
              <a:off x="1604300" y="686800"/>
              <a:ext cx="5935500" cy="231900"/>
              <a:chOff x="1604300" y="307600"/>
              <a:chExt cx="5935500" cy="231900"/>
            </a:xfrm>
          </p:grpSpPr>
          <p:grpSp>
            <p:nvGrpSpPr>
              <p:cNvPr id="1786" name="Google Shape;1786;p31"/>
              <p:cNvGrpSpPr/>
              <p:nvPr/>
            </p:nvGrpSpPr>
            <p:grpSpPr>
              <a:xfrm>
                <a:off x="1604300" y="307600"/>
                <a:ext cx="5935500" cy="231900"/>
                <a:chOff x="1604300" y="307600"/>
                <a:chExt cx="5935500" cy="231900"/>
              </a:xfrm>
            </p:grpSpPr>
            <p:sp>
              <p:nvSpPr>
                <p:cNvPr id="1787" name="Google Shape;1787;p31"/>
                <p:cNvSpPr/>
                <p:nvPr/>
              </p:nvSpPr>
              <p:spPr>
                <a:xfrm>
                  <a:off x="1604300" y="307600"/>
                  <a:ext cx="5935500" cy="231900"/>
                </a:xfrm>
                <a:prstGeom prst="roundRect">
                  <a:avLst>
                    <a:gd name="adj" fmla="val 50000"/>
                  </a:avLst>
                </a:prstGeom>
                <a:gradFill>
                  <a:gsLst>
                    <a:gs pos="0">
                      <a:srgbClr val="340267">
                        <a:alpha val="51764"/>
                      </a:srgbClr>
                    </a:gs>
                    <a:gs pos="100000">
                      <a:srgbClr val="3A3737">
                        <a:alpha val="60784"/>
                      </a:srgbClr>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8" name="Google Shape;1788;p31"/>
                <p:cNvGrpSpPr/>
                <p:nvPr/>
              </p:nvGrpSpPr>
              <p:grpSpPr>
                <a:xfrm>
                  <a:off x="7326570" y="352302"/>
                  <a:ext cx="141949" cy="142503"/>
                  <a:chOff x="7305789" y="310450"/>
                  <a:chExt cx="231000" cy="231900"/>
                </a:xfrm>
              </p:grpSpPr>
              <p:sp>
                <p:nvSpPr>
                  <p:cNvPr id="1789" name="Google Shape;1789;p31"/>
                  <p:cNvSpPr/>
                  <p:nvPr/>
                </p:nvSpPr>
                <p:spPr>
                  <a:xfrm>
                    <a:off x="73057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1"/>
                  <p:cNvSpPr/>
                  <p:nvPr/>
                </p:nvSpPr>
                <p:spPr>
                  <a:xfrm>
                    <a:off x="7336550" y="338800"/>
                    <a:ext cx="169500" cy="169500"/>
                  </a:xfrm>
                  <a:prstGeom prst="mathMultiply">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31"/>
                <p:cNvGrpSpPr/>
                <p:nvPr/>
              </p:nvGrpSpPr>
              <p:grpSpPr>
                <a:xfrm>
                  <a:off x="7158689" y="352302"/>
                  <a:ext cx="141949" cy="140475"/>
                  <a:chOff x="7032589" y="310450"/>
                  <a:chExt cx="231000" cy="228600"/>
                </a:xfrm>
              </p:grpSpPr>
              <p:sp>
                <p:nvSpPr>
                  <p:cNvPr id="1792" name="Google Shape;1792;p31"/>
                  <p:cNvSpPr/>
                  <p:nvPr/>
                </p:nvSpPr>
                <p:spPr>
                  <a:xfrm>
                    <a:off x="7032589" y="310450"/>
                    <a:ext cx="231000" cy="2286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1"/>
                  <p:cNvSpPr/>
                  <p:nvPr/>
                </p:nvSpPr>
                <p:spPr>
                  <a:xfrm>
                    <a:off x="7099450" y="374900"/>
                    <a:ext cx="97200" cy="9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4" name="Google Shape;1794;p31"/>
              <p:cNvGrpSpPr/>
              <p:nvPr/>
            </p:nvGrpSpPr>
            <p:grpSpPr>
              <a:xfrm>
                <a:off x="6990808" y="352302"/>
                <a:ext cx="141949" cy="142503"/>
                <a:chOff x="6759389" y="310450"/>
                <a:chExt cx="231000" cy="231900"/>
              </a:xfrm>
            </p:grpSpPr>
            <p:sp>
              <p:nvSpPr>
                <p:cNvPr id="1795" name="Google Shape;1795;p31"/>
                <p:cNvSpPr/>
                <p:nvPr/>
              </p:nvSpPr>
              <p:spPr>
                <a:xfrm>
                  <a:off x="6759389" y="310450"/>
                  <a:ext cx="231000" cy="231900"/>
                </a:xfrm>
                <a:prstGeom prst="ellipse">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1"/>
                <p:cNvSpPr/>
                <p:nvPr/>
              </p:nvSpPr>
              <p:spPr>
                <a:xfrm>
                  <a:off x="6790139" y="338800"/>
                  <a:ext cx="169500" cy="169500"/>
                </a:xfrm>
                <a:prstGeom prst="mathMinus">
                  <a:avLst>
                    <a:gd name="adj1" fmla="val 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97" name="Google Shape;1797;p31"/>
          <p:cNvSpPr txBox="1">
            <a:spLocks noGrp="1"/>
          </p:cNvSpPr>
          <p:nvPr>
            <p:ph type="title"/>
          </p:nvPr>
        </p:nvSpPr>
        <p:spPr>
          <a:xfrm>
            <a:off x="2782375" y="1281683"/>
            <a:ext cx="3344400" cy="14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MD" sz="1800" dirty="0">
                <a:solidFill>
                  <a:schemeClr val="bg2"/>
                </a:solidFill>
              </a:rPr>
              <a:t>YOLO-</a:t>
            </a:r>
            <a:r>
              <a:rPr lang="ro-MD" sz="1800" b="0" dirty="0">
                <a:solidFill>
                  <a:schemeClr val="bg2"/>
                </a:solidFill>
              </a:rPr>
              <a:t>object detection library</a:t>
            </a:r>
            <a:endParaRPr sz="1800" b="0" dirty="0">
              <a:solidFill>
                <a:schemeClr val="bg2"/>
              </a:solidFill>
            </a:endParaRPr>
          </a:p>
        </p:txBody>
      </p:sp>
      <p:sp>
        <p:nvSpPr>
          <p:cNvPr id="1798" name="Google Shape;1798;p31"/>
          <p:cNvSpPr txBox="1">
            <a:spLocks noGrp="1"/>
          </p:cNvSpPr>
          <p:nvPr>
            <p:ph type="title" idx="2"/>
          </p:nvPr>
        </p:nvSpPr>
        <p:spPr>
          <a:xfrm>
            <a:off x="2614181" y="1075215"/>
            <a:ext cx="3846313" cy="67676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ro-MD" sz="3200" dirty="0"/>
              <a:t>MODEL</a:t>
            </a:r>
            <a:endParaRPr sz="3200" dirty="0"/>
          </a:p>
        </p:txBody>
      </p:sp>
      <p:grpSp>
        <p:nvGrpSpPr>
          <p:cNvPr id="1799" name="Google Shape;1799;p31"/>
          <p:cNvGrpSpPr/>
          <p:nvPr/>
        </p:nvGrpSpPr>
        <p:grpSpPr>
          <a:xfrm>
            <a:off x="285516" y="1489750"/>
            <a:ext cx="1947000" cy="1947000"/>
            <a:chOff x="285516" y="1489750"/>
            <a:chExt cx="1947000" cy="1947000"/>
          </a:xfrm>
        </p:grpSpPr>
        <p:sp>
          <p:nvSpPr>
            <p:cNvPr id="1800" name="Google Shape;1800;p31"/>
            <p:cNvSpPr/>
            <p:nvPr/>
          </p:nvSpPr>
          <p:spPr>
            <a:xfrm>
              <a:off x="285516" y="1489750"/>
              <a:ext cx="1947000" cy="1947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1" name="Google Shape;1801;p31"/>
            <p:cNvGrpSpPr/>
            <p:nvPr/>
          </p:nvGrpSpPr>
          <p:grpSpPr>
            <a:xfrm>
              <a:off x="488301" y="1620552"/>
              <a:ext cx="1409458" cy="1284468"/>
              <a:chOff x="1003175" y="4436000"/>
              <a:chExt cx="716625" cy="653075"/>
            </a:xfrm>
          </p:grpSpPr>
          <p:sp>
            <p:nvSpPr>
              <p:cNvPr id="1802" name="Google Shape;1802;p31"/>
              <p:cNvSpPr/>
              <p:nvPr/>
            </p:nvSpPr>
            <p:spPr>
              <a:xfrm>
                <a:off x="1350350" y="4638025"/>
                <a:ext cx="369450" cy="216150"/>
              </a:xfrm>
              <a:custGeom>
                <a:avLst/>
                <a:gdLst/>
                <a:ahLst/>
                <a:cxnLst/>
                <a:rect l="l" t="t" r="r" b="b"/>
                <a:pathLst>
                  <a:path w="14778" h="8646" extrusionOk="0">
                    <a:moveTo>
                      <a:pt x="1" y="1"/>
                    </a:moveTo>
                    <a:cubicBezTo>
                      <a:pt x="806" y="467"/>
                      <a:pt x="1251" y="1457"/>
                      <a:pt x="1251" y="2791"/>
                    </a:cubicBezTo>
                    <a:cubicBezTo>
                      <a:pt x="1251" y="2833"/>
                      <a:pt x="1274" y="2870"/>
                      <a:pt x="1308" y="2890"/>
                    </a:cubicBezTo>
                    <a:cubicBezTo>
                      <a:pt x="1308" y="2890"/>
                      <a:pt x="7204" y="7755"/>
                      <a:pt x="11920" y="8573"/>
                    </a:cubicBezTo>
                    <a:cubicBezTo>
                      <a:pt x="12178" y="8618"/>
                      <a:pt x="12607" y="8646"/>
                      <a:pt x="13036" y="8646"/>
                    </a:cubicBezTo>
                    <a:cubicBezTo>
                      <a:pt x="13905" y="8646"/>
                      <a:pt x="14777" y="8533"/>
                      <a:pt x="14237" y="8221"/>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1"/>
              <p:cNvSpPr/>
              <p:nvPr/>
            </p:nvSpPr>
            <p:spPr>
              <a:xfrm>
                <a:off x="1003175" y="4436000"/>
                <a:ext cx="175175" cy="203850"/>
              </a:xfrm>
              <a:custGeom>
                <a:avLst/>
                <a:gdLst/>
                <a:ahLst/>
                <a:cxnLst/>
                <a:rect l="l" t="t" r="r" b="b"/>
                <a:pathLst>
                  <a:path w="7007" h="8154" extrusionOk="0">
                    <a:moveTo>
                      <a:pt x="4304" y="0"/>
                    </a:moveTo>
                    <a:cubicBezTo>
                      <a:pt x="3260" y="0"/>
                      <a:pt x="1958" y="954"/>
                      <a:pt x="1088" y="2461"/>
                    </a:cubicBezTo>
                    <a:cubicBezTo>
                      <a:pt x="0" y="4345"/>
                      <a:pt x="0" y="6383"/>
                      <a:pt x="1088" y="7011"/>
                    </a:cubicBezTo>
                    <a:lnTo>
                      <a:pt x="3022" y="8127"/>
                    </a:lnTo>
                    <a:lnTo>
                      <a:pt x="3022" y="8127"/>
                    </a:lnTo>
                    <a:cubicBezTo>
                      <a:pt x="1978" y="7469"/>
                      <a:pt x="1993" y="5462"/>
                      <a:pt x="3066" y="3603"/>
                    </a:cubicBezTo>
                    <a:cubicBezTo>
                      <a:pt x="3937" y="2096"/>
                      <a:pt x="5240" y="1142"/>
                      <a:pt x="6283" y="1142"/>
                    </a:cubicBezTo>
                    <a:cubicBezTo>
                      <a:pt x="6544" y="1142"/>
                      <a:pt x="6789" y="1202"/>
                      <a:pt x="7006" y="1328"/>
                    </a:cubicBezTo>
                    <a:lnTo>
                      <a:pt x="5028" y="186"/>
                    </a:lnTo>
                    <a:cubicBezTo>
                      <a:pt x="4810" y="60"/>
                      <a:pt x="4565" y="0"/>
                      <a:pt x="4304" y="0"/>
                    </a:cubicBezTo>
                    <a:close/>
                    <a:moveTo>
                      <a:pt x="3022" y="8127"/>
                    </a:moveTo>
                    <a:lnTo>
                      <a:pt x="3022" y="8127"/>
                    </a:lnTo>
                    <a:cubicBezTo>
                      <a:pt x="3037" y="8136"/>
                      <a:pt x="3051" y="8145"/>
                      <a:pt x="3066" y="8153"/>
                    </a:cubicBezTo>
                    <a:lnTo>
                      <a:pt x="3066" y="8152"/>
                    </a:lnTo>
                    <a:lnTo>
                      <a:pt x="3022" y="812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1"/>
              <p:cNvSpPr/>
              <p:nvPr/>
            </p:nvSpPr>
            <p:spPr>
              <a:xfrm>
                <a:off x="1052625" y="4464550"/>
                <a:ext cx="152900" cy="179925"/>
              </a:xfrm>
              <a:custGeom>
                <a:avLst/>
                <a:gdLst/>
                <a:ahLst/>
                <a:cxnLst/>
                <a:rect l="l" t="t" r="r" b="b"/>
                <a:pathLst>
                  <a:path w="6116" h="7197" extrusionOk="0">
                    <a:moveTo>
                      <a:pt x="4305" y="0"/>
                    </a:moveTo>
                    <a:cubicBezTo>
                      <a:pt x="3262" y="0"/>
                      <a:pt x="1959" y="954"/>
                      <a:pt x="1088" y="2461"/>
                    </a:cubicBezTo>
                    <a:cubicBezTo>
                      <a:pt x="0" y="4346"/>
                      <a:pt x="0" y="6382"/>
                      <a:pt x="1088" y="7011"/>
                    </a:cubicBezTo>
                    <a:cubicBezTo>
                      <a:pt x="1306" y="7137"/>
                      <a:pt x="1551" y="7196"/>
                      <a:pt x="1812" y="7196"/>
                    </a:cubicBezTo>
                    <a:cubicBezTo>
                      <a:pt x="2856" y="7196"/>
                      <a:pt x="4158" y="6243"/>
                      <a:pt x="5028" y="4736"/>
                    </a:cubicBezTo>
                    <a:cubicBezTo>
                      <a:pt x="6116" y="2851"/>
                      <a:pt x="6116" y="813"/>
                      <a:pt x="5028" y="186"/>
                    </a:cubicBezTo>
                    <a:cubicBezTo>
                      <a:pt x="4811" y="60"/>
                      <a:pt x="4566" y="0"/>
                      <a:pt x="43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1"/>
              <p:cNvSpPr/>
              <p:nvPr/>
            </p:nvSpPr>
            <p:spPr>
              <a:xfrm>
                <a:off x="1094125" y="4537275"/>
                <a:ext cx="171950" cy="235825"/>
              </a:xfrm>
              <a:custGeom>
                <a:avLst/>
                <a:gdLst/>
                <a:ahLst/>
                <a:cxnLst/>
                <a:rect l="l" t="t" r="r" b="b"/>
                <a:pathLst>
                  <a:path w="6878" h="9433" extrusionOk="0">
                    <a:moveTo>
                      <a:pt x="2335" y="0"/>
                    </a:moveTo>
                    <a:cubicBezTo>
                      <a:pt x="1968" y="0"/>
                      <a:pt x="1575" y="117"/>
                      <a:pt x="1238" y="404"/>
                    </a:cubicBezTo>
                    <a:cubicBezTo>
                      <a:pt x="1" y="1459"/>
                      <a:pt x="158" y="2787"/>
                      <a:pt x="428" y="3361"/>
                    </a:cubicBezTo>
                    <a:lnTo>
                      <a:pt x="3275" y="9433"/>
                    </a:lnTo>
                    <a:lnTo>
                      <a:pt x="3276" y="9433"/>
                    </a:lnTo>
                    <a:cubicBezTo>
                      <a:pt x="3007" y="8859"/>
                      <a:pt x="3595" y="8015"/>
                      <a:pt x="4589" y="7549"/>
                    </a:cubicBezTo>
                    <a:cubicBezTo>
                      <a:pt x="5019" y="7347"/>
                      <a:pt x="5455" y="7249"/>
                      <a:pt x="5832" y="7249"/>
                    </a:cubicBezTo>
                    <a:cubicBezTo>
                      <a:pt x="6328" y="7249"/>
                      <a:pt x="6724" y="7418"/>
                      <a:pt x="6877" y="7744"/>
                    </a:cubicBezTo>
                    <a:lnTo>
                      <a:pt x="3526" y="600"/>
                    </a:lnTo>
                    <a:cubicBezTo>
                      <a:pt x="3366" y="257"/>
                      <a:pt x="2879" y="0"/>
                      <a:pt x="2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1"/>
              <p:cNvSpPr/>
              <p:nvPr/>
            </p:nvSpPr>
            <p:spPr>
              <a:xfrm>
                <a:off x="1103825" y="4601150"/>
                <a:ext cx="547300" cy="480525"/>
              </a:xfrm>
              <a:custGeom>
                <a:avLst/>
                <a:gdLst/>
                <a:ahLst/>
                <a:cxnLst/>
                <a:rect l="l" t="t" r="r" b="b"/>
                <a:pathLst>
                  <a:path w="21892" h="19221" extrusionOk="0">
                    <a:moveTo>
                      <a:pt x="6895" y="1"/>
                    </a:moveTo>
                    <a:cubicBezTo>
                      <a:pt x="5223" y="1"/>
                      <a:pt x="3137" y="1529"/>
                      <a:pt x="1742" y="3943"/>
                    </a:cubicBezTo>
                    <a:cubicBezTo>
                      <a:pt x="0" y="6963"/>
                      <a:pt x="0" y="10226"/>
                      <a:pt x="1742" y="11233"/>
                    </a:cubicBezTo>
                    <a:lnTo>
                      <a:pt x="15579" y="19220"/>
                    </a:lnTo>
                    <a:cubicBezTo>
                      <a:pt x="13835" y="18213"/>
                      <a:pt x="13835" y="14951"/>
                      <a:pt x="15579" y="11931"/>
                    </a:cubicBezTo>
                    <a:cubicBezTo>
                      <a:pt x="16973" y="9516"/>
                      <a:pt x="19060" y="7989"/>
                      <a:pt x="20732" y="7989"/>
                    </a:cubicBezTo>
                    <a:cubicBezTo>
                      <a:pt x="21150" y="7989"/>
                      <a:pt x="21543" y="8085"/>
                      <a:pt x="21892" y="8286"/>
                    </a:cubicBezTo>
                    <a:lnTo>
                      <a:pt x="8055" y="298"/>
                    </a:lnTo>
                    <a:cubicBezTo>
                      <a:pt x="7706" y="97"/>
                      <a:pt x="7314" y="1"/>
                      <a:pt x="68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1"/>
              <p:cNvSpPr/>
              <p:nvPr/>
            </p:nvSpPr>
            <p:spPr>
              <a:xfrm>
                <a:off x="1449700" y="4800900"/>
                <a:ext cx="234100" cy="288175"/>
              </a:xfrm>
              <a:custGeom>
                <a:avLst/>
                <a:gdLst/>
                <a:ahLst/>
                <a:cxnLst/>
                <a:rect l="l" t="t" r="r" b="b"/>
                <a:pathLst>
                  <a:path w="9364" h="11527" extrusionOk="0">
                    <a:moveTo>
                      <a:pt x="6896" y="1"/>
                    </a:moveTo>
                    <a:cubicBezTo>
                      <a:pt x="6282" y="1"/>
                      <a:pt x="5599" y="205"/>
                      <a:pt x="4900" y="609"/>
                    </a:cubicBezTo>
                    <a:cubicBezTo>
                      <a:pt x="3716" y="1293"/>
                      <a:pt x="2580" y="2491"/>
                      <a:pt x="1744" y="3941"/>
                    </a:cubicBezTo>
                    <a:cubicBezTo>
                      <a:pt x="0" y="6961"/>
                      <a:pt x="0" y="10223"/>
                      <a:pt x="1744" y="11230"/>
                    </a:cubicBezTo>
                    <a:cubicBezTo>
                      <a:pt x="2086" y="11428"/>
                      <a:pt x="2478" y="11526"/>
                      <a:pt x="2904" y="11526"/>
                    </a:cubicBezTo>
                    <a:cubicBezTo>
                      <a:pt x="3518" y="11526"/>
                      <a:pt x="4200" y="11322"/>
                      <a:pt x="4900" y="10918"/>
                    </a:cubicBezTo>
                    <a:cubicBezTo>
                      <a:pt x="6084" y="10234"/>
                      <a:pt x="7219" y="9035"/>
                      <a:pt x="8057" y="7586"/>
                    </a:cubicBezTo>
                    <a:cubicBezTo>
                      <a:pt x="8894" y="6136"/>
                      <a:pt x="9364" y="4553"/>
                      <a:pt x="9364" y="3186"/>
                    </a:cubicBezTo>
                    <a:cubicBezTo>
                      <a:pt x="9364" y="1819"/>
                      <a:pt x="8894" y="779"/>
                      <a:pt x="8057" y="296"/>
                    </a:cubicBezTo>
                    <a:cubicBezTo>
                      <a:pt x="7714" y="99"/>
                      <a:pt x="7321" y="1"/>
                      <a:pt x="68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1"/>
              <p:cNvSpPr/>
              <p:nvPr/>
            </p:nvSpPr>
            <p:spPr>
              <a:xfrm>
                <a:off x="1477700" y="4833800"/>
                <a:ext cx="189000" cy="222350"/>
              </a:xfrm>
              <a:custGeom>
                <a:avLst/>
                <a:gdLst/>
                <a:ahLst/>
                <a:cxnLst/>
                <a:rect l="l" t="t" r="r" b="b"/>
                <a:pathLst>
                  <a:path w="7560" h="8894" extrusionOk="0">
                    <a:moveTo>
                      <a:pt x="5320" y="1"/>
                    </a:moveTo>
                    <a:cubicBezTo>
                      <a:pt x="4030" y="1"/>
                      <a:pt x="2420" y="1178"/>
                      <a:pt x="1345" y="3041"/>
                    </a:cubicBezTo>
                    <a:cubicBezTo>
                      <a:pt x="1" y="5370"/>
                      <a:pt x="1" y="7889"/>
                      <a:pt x="1345" y="8665"/>
                    </a:cubicBezTo>
                    <a:cubicBezTo>
                      <a:pt x="1614" y="8820"/>
                      <a:pt x="1917" y="8894"/>
                      <a:pt x="2240" y="8894"/>
                    </a:cubicBezTo>
                    <a:cubicBezTo>
                      <a:pt x="3530" y="8894"/>
                      <a:pt x="5139" y="7716"/>
                      <a:pt x="6214" y="5853"/>
                    </a:cubicBezTo>
                    <a:cubicBezTo>
                      <a:pt x="7560" y="3524"/>
                      <a:pt x="7560" y="1006"/>
                      <a:pt x="6214" y="230"/>
                    </a:cubicBezTo>
                    <a:cubicBezTo>
                      <a:pt x="5945" y="75"/>
                      <a:pt x="5643" y="1"/>
                      <a:pt x="5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1"/>
              <p:cNvSpPr/>
              <p:nvPr/>
            </p:nvSpPr>
            <p:spPr>
              <a:xfrm>
                <a:off x="1536700" y="4903200"/>
                <a:ext cx="71025" cy="83575"/>
              </a:xfrm>
              <a:custGeom>
                <a:avLst/>
                <a:gdLst/>
                <a:ahLst/>
                <a:cxnLst/>
                <a:rect l="l" t="t" r="r" b="b"/>
                <a:pathLst>
                  <a:path w="2841" h="3343" extrusionOk="0">
                    <a:moveTo>
                      <a:pt x="1999" y="0"/>
                    </a:moveTo>
                    <a:cubicBezTo>
                      <a:pt x="1514" y="0"/>
                      <a:pt x="909" y="443"/>
                      <a:pt x="505" y="1143"/>
                    </a:cubicBezTo>
                    <a:cubicBezTo>
                      <a:pt x="0" y="2018"/>
                      <a:pt x="0" y="2964"/>
                      <a:pt x="505" y="3256"/>
                    </a:cubicBezTo>
                    <a:cubicBezTo>
                      <a:pt x="607" y="3314"/>
                      <a:pt x="720" y="3342"/>
                      <a:pt x="842" y="3342"/>
                    </a:cubicBezTo>
                    <a:cubicBezTo>
                      <a:pt x="1326" y="3342"/>
                      <a:pt x="1931" y="2900"/>
                      <a:pt x="2335" y="2200"/>
                    </a:cubicBezTo>
                    <a:cubicBezTo>
                      <a:pt x="2840" y="1325"/>
                      <a:pt x="2840" y="378"/>
                      <a:pt x="2335" y="87"/>
                    </a:cubicBezTo>
                    <a:cubicBezTo>
                      <a:pt x="2234" y="28"/>
                      <a:pt x="2120" y="0"/>
                      <a:pt x="19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1"/>
              <p:cNvSpPr/>
              <p:nvPr/>
            </p:nvSpPr>
            <p:spPr>
              <a:xfrm>
                <a:off x="1520475" y="4855425"/>
                <a:ext cx="139350" cy="188225"/>
              </a:xfrm>
              <a:custGeom>
                <a:avLst/>
                <a:gdLst/>
                <a:ahLst/>
                <a:cxnLst/>
                <a:rect l="l" t="t" r="r" b="b"/>
                <a:pathLst>
                  <a:path w="5574" h="7529" extrusionOk="0">
                    <a:moveTo>
                      <a:pt x="4136" y="1"/>
                    </a:moveTo>
                    <a:cubicBezTo>
                      <a:pt x="5279" y="660"/>
                      <a:pt x="5279" y="2798"/>
                      <a:pt x="4137" y="4776"/>
                    </a:cubicBezTo>
                    <a:cubicBezTo>
                      <a:pt x="3224" y="6359"/>
                      <a:pt x="1856" y="7359"/>
                      <a:pt x="761" y="7359"/>
                    </a:cubicBezTo>
                    <a:cubicBezTo>
                      <a:pt x="487" y="7359"/>
                      <a:pt x="229" y="7296"/>
                      <a:pt x="0" y="7164"/>
                    </a:cubicBezTo>
                    <a:lnTo>
                      <a:pt x="0" y="7164"/>
                    </a:lnTo>
                    <a:lnTo>
                      <a:pt x="295" y="7334"/>
                    </a:lnTo>
                    <a:cubicBezTo>
                      <a:pt x="524" y="7466"/>
                      <a:pt x="781" y="7529"/>
                      <a:pt x="1056" y="7529"/>
                    </a:cubicBezTo>
                    <a:cubicBezTo>
                      <a:pt x="2151" y="7529"/>
                      <a:pt x="3518" y="6528"/>
                      <a:pt x="4431" y="4946"/>
                    </a:cubicBezTo>
                    <a:cubicBezTo>
                      <a:pt x="5574" y="2969"/>
                      <a:pt x="5574" y="831"/>
                      <a:pt x="4431" y="170"/>
                    </a:cubicBezTo>
                    <a:lnTo>
                      <a:pt x="41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1"/>
              <p:cNvSpPr/>
              <p:nvPr/>
            </p:nvSpPr>
            <p:spPr>
              <a:xfrm>
                <a:off x="1469625" y="4824300"/>
                <a:ext cx="176025" cy="239400"/>
              </a:xfrm>
              <a:custGeom>
                <a:avLst/>
                <a:gdLst/>
                <a:ahLst/>
                <a:cxnLst/>
                <a:rect l="l" t="t" r="r" b="b"/>
                <a:pathLst>
                  <a:path w="7041" h="9576" extrusionOk="0">
                    <a:moveTo>
                      <a:pt x="7038" y="419"/>
                    </a:moveTo>
                    <a:lnTo>
                      <a:pt x="7040" y="420"/>
                    </a:lnTo>
                    <a:cubicBezTo>
                      <a:pt x="7040" y="419"/>
                      <a:pt x="7039" y="419"/>
                      <a:pt x="7038" y="419"/>
                    </a:cubicBezTo>
                    <a:close/>
                    <a:moveTo>
                      <a:pt x="5774" y="1"/>
                    </a:moveTo>
                    <a:cubicBezTo>
                      <a:pt x="4375" y="1"/>
                      <a:pt x="2627" y="1280"/>
                      <a:pt x="1460" y="3302"/>
                    </a:cubicBezTo>
                    <a:cubicBezTo>
                      <a:pt x="0" y="5830"/>
                      <a:pt x="0" y="8563"/>
                      <a:pt x="1460" y="9405"/>
                    </a:cubicBezTo>
                    <a:lnTo>
                      <a:pt x="1749" y="9573"/>
                    </a:lnTo>
                    <a:lnTo>
                      <a:pt x="1749" y="9573"/>
                    </a:lnTo>
                    <a:cubicBezTo>
                      <a:pt x="294" y="8727"/>
                      <a:pt x="296" y="5997"/>
                      <a:pt x="1754" y="3471"/>
                    </a:cubicBezTo>
                    <a:cubicBezTo>
                      <a:pt x="2922" y="1450"/>
                      <a:pt x="4669" y="171"/>
                      <a:pt x="6069" y="171"/>
                    </a:cubicBezTo>
                    <a:cubicBezTo>
                      <a:pt x="6418" y="171"/>
                      <a:pt x="6747" y="250"/>
                      <a:pt x="7038" y="419"/>
                    </a:cubicBezTo>
                    <a:lnTo>
                      <a:pt x="7038" y="419"/>
                    </a:lnTo>
                    <a:lnTo>
                      <a:pt x="6745" y="249"/>
                    </a:lnTo>
                    <a:cubicBezTo>
                      <a:pt x="6453" y="81"/>
                      <a:pt x="6125" y="1"/>
                      <a:pt x="5774" y="1"/>
                    </a:cubicBezTo>
                    <a:close/>
                    <a:moveTo>
                      <a:pt x="1749" y="9573"/>
                    </a:moveTo>
                    <a:cubicBezTo>
                      <a:pt x="1751" y="9574"/>
                      <a:pt x="1753" y="9575"/>
                      <a:pt x="1754" y="9576"/>
                    </a:cubicBezTo>
                    <a:lnTo>
                      <a:pt x="1749" y="957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1"/>
              <p:cNvSpPr/>
              <p:nvPr/>
            </p:nvSpPr>
            <p:spPr>
              <a:xfrm>
                <a:off x="1476975" y="4828550"/>
                <a:ext cx="205150" cy="241375"/>
              </a:xfrm>
              <a:custGeom>
                <a:avLst/>
                <a:gdLst/>
                <a:ahLst/>
                <a:cxnLst/>
                <a:rect l="l" t="t" r="r" b="b"/>
                <a:pathLst>
                  <a:path w="8206" h="9655" extrusionOk="0">
                    <a:moveTo>
                      <a:pt x="5411" y="1050"/>
                    </a:moveTo>
                    <a:cubicBezTo>
                      <a:pt x="5686" y="1050"/>
                      <a:pt x="5943" y="1113"/>
                      <a:pt x="6171" y="1245"/>
                    </a:cubicBezTo>
                    <a:cubicBezTo>
                      <a:pt x="7314" y="1905"/>
                      <a:pt x="7314" y="4044"/>
                      <a:pt x="6171" y="6021"/>
                    </a:cubicBezTo>
                    <a:cubicBezTo>
                      <a:pt x="5258" y="7603"/>
                      <a:pt x="3891" y="8604"/>
                      <a:pt x="2796" y="8604"/>
                    </a:cubicBezTo>
                    <a:cubicBezTo>
                      <a:pt x="2521" y="8604"/>
                      <a:pt x="2264" y="8541"/>
                      <a:pt x="2035" y="8409"/>
                    </a:cubicBezTo>
                    <a:cubicBezTo>
                      <a:pt x="893" y="7750"/>
                      <a:pt x="893" y="5611"/>
                      <a:pt x="2035" y="3633"/>
                    </a:cubicBezTo>
                    <a:cubicBezTo>
                      <a:pt x="2949" y="2051"/>
                      <a:pt x="4317" y="1050"/>
                      <a:pt x="5411" y="1050"/>
                    </a:cubicBezTo>
                    <a:close/>
                    <a:moveTo>
                      <a:pt x="5775" y="1"/>
                    </a:moveTo>
                    <a:cubicBezTo>
                      <a:pt x="4375" y="1"/>
                      <a:pt x="2628" y="1280"/>
                      <a:pt x="1460" y="3301"/>
                    </a:cubicBezTo>
                    <a:cubicBezTo>
                      <a:pt x="0" y="5830"/>
                      <a:pt x="0" y="8562"/>
                      <a:pt x="1460" y="9406"/>
                    </a:cubicBezTo>
                    <a:cubicBezTo>
                      <a:pt x="1752" y="9574"/>
                      <a:pt x="2081" y="9654"/>
                      <a:pt x="2431" y="9654"/>
                    </a:cubicBezTo>
                    <a:cubicBezTo>
                      <a:pt x="3831" y="9654"/>
                      <a:pt x="5579" y="8375"/>
                      <a:pt x="6746" y="6353"/>
                    </a:cubicBezTo>
                    <a:cubicBezTo>
                      <a:pt x="8205" y="3825"/>
                      <a:pt x="8205" y="1092"/>
                      <a:pt x="6746" y="250"/>
                    </a:cubicBezTo>
                    <a:cubicBezTo>
                      <a:pt x="6454" y="81"/>
                      <a:pt x="6126" y="1"/>
                      <a:pt x="5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1"/>
              <p:cNvSpPr/>
              <p:nvPr/>
            </p:nvSpPr>
            <p:spPr>
              <a:xfrm>
                <a:off x="1552425" y="4910750"/>
                <a:ext cx="57800" cy="74550"/>
              </a:xfrm>
              <a:custGeom>
                <a:avLst/>
                <a:gdLst/>
                <a:ahLst/>
                <a:cxnLst/>
                <a:rect l="l" t="t" r="r" b="b"/>
                <a:pathLst>
                  <a:path w="2312" h="2982" extrusionOk="0">
                    <a:moveTo>
                      <a:pt x="0" y="2738"/>
                    </a:moveTo>
                    <a:cubicBezTo>
                      <a:pt x="1" y="2739"/>
                      <a:pt x="2" y="2739"/>
                      <a:pt x="3" y="2740"/>
                    </a:cubicBezTo>
                    <a:lnTo>
                      <a:pt x="3" y="2740"/>
                    </a:lnTo>
                    <a:lnTo>
                      <a:pt x="0" y="2738"/>
                    </a:lnTo>
                    <a:close/>
                    <a:moveTo>
                      <a:pt x="1580" y="1"/>
                    </a:moveTo>
                    <a:lnTo>
                      <a:pt x="1580" y="1"/>
                    </a:lnTo>
                    <a:cubicBezTo>
                      <a:pt x="2017" y="253"/>
                      <a:pt x="2017" y="1069"/>
                      <a:pt x="1580" y="1826"/>
                    </a:cubicBezTo>
                    <a:cubicBezTo>
                      <a:pt x="1232" y="2430"/>
                      <a:pt x="709" y="2813"/>
                      <a:pt x="291" y="2813"/>
                    </a:cubicBezTo>
                    <a:cubicBezTo>
                      <a:pt x="187" y="2813"/>
                      <a:pt x="90" y="2789"/>
                      <a:pt x="3" y="2740"/>
                    </a:cubicBezTo>
                    <a:lnTo>
                      <a:pt x="3" y="2740"/>
                    </a:lnTo>
                    <a:lnTo>
                      <a:pt x="295" y="2907"/>
                    </a:lnTo>
                    <a:cubicBezTo>
                      <a:pt x="383" y="2958"/>
                      <a:pt x="481" y="2982"/>
                      <a:pt x="586" y="2982"/>
                    </a:cubicBezTo>
                    <a:cubicBezTo>
                      <a:pt x="1004" y="2982"/>
                      <a:pt x="1526" y="2600"/>
                      <a:pt x="1875" y="1996"/>
                    </a:cubicBezTo>
                    <a:cubicBezTo>
                      <a:pt x="2312" y="1240"/>
                      <a:pt x="2312" y="423"/>
                      <a:pt x="1875" y="171"/>
                    </a:cubicBezTo>
                    <a:lnTo>
                      <a:pt x="15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1"/>
              <p:cNvSpPr/>
              <p:nvPr/>
            </p:nvSpPr>
            <p:spPr>
              <a:xfrm>
                <a:off x="1532975" y="4898875"/>
                <a:ext cx="71825" cy="94075"/>
              </a:xfrm>
              <a:custGeom>
                <a:avLst/>
                <a:gdLst/>
                <a:ahLst/>
                <a:cxnLst/>
                <a:rect l="l" t="t" r="r" b="b"/>
                <a:pathLst>
                  <a:path w="2873" h="3763" extrusionOk="0">
                    <a:moveTo>
                      <a:pt x="2208" y="0"/>
                    </a:moveTo>
                    <a:cubicBezTo>
                      <a:pt x="1673" y="0"/>
                      <a:pt x="1005" y="489"/>
                      <a:pt x="559" y="1262"/>
                    </a:cubicBezTo>
                    <a:cubicBezTo>
                      <a:pt x="1" y="2227"/>
                      <a:pt x="1" y="3272"/>
                      <a:pt x="559" y="3594"/>
                    </a:cubicBezTo>
                    <a:lnTo>
                      <a:pt x="854" y="3763"/>
                    </a:lnTo>
                    <a:cubicBezTo>
                      <a:pt x="296" y="3442"/>
                      <a:pt x="296" y="2397"/>
                      <a:pt x="854" y="1431"/>
                    </a:cubicBezTo>
                    <a:cubicBezTo>
                      <a:pt x="1299" y="659"/>
                      <a:pt x="1967" y="170"/>
                      <a:pt x="2502" y="170"/>
                    </a:cubicBezTo>
                    <a:cubicBezTo>
                      <a:pt x="2636" y="170"/>
                      <a:pt x="2761" y="201"/>
                      <a:pt x="2873" y="265"/>
                    </a:cubicBezTo>
                    <a:lnTo>
                      <a:pt x="2579" y="95"/>
                    </a:lnTo>
                    <a:cubicBezTo>
                      <a:pt x="2467" y="31"/>
                      <a:pt x="2342" y="0"/>
                      <a:pt x="22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1"/>
              <p:cNvSpPr/>
              <p:nvPr/>
            </p:nvSpPr>
            <p:spPr>
              <a:xfrm>
                <a:off x="1540375" y="4903125"/>
                <a:ext cx="78375" cy="92200"/>
              </a:xfrm>
              <a:custGeom>
                <a:avLst/>
                <a:gdLst/>
                <a:ahLst/>
                <a:cxnLst/>
                <a:rect l="l" t="t" r="r" b="b"/>
                <a:pathLst>
                  <a:path w="3135" h="3688" extrusionOk="0">
                    <a:moveTo>
                      <a:pt x="2067" y="401"/>
                    </a:moveTo>
                    <a:cubicBezTo>
                      <a:pt x="2172" y="401"/>
                      <a:pt x="2270" y="425"/>
                      <a:pt x="2357" y="476"/>
                    </a:cubicBezTo>
                    <a:cubicBezTo>
                      <a:pt x="2794" y="728"/>
                      <a:pt x="2794" y="1545"/>
                      <a:pt x="2357" y="2301"/>
                    </a:cubicBezTo>
                    <a:cubicBezTo>
                      <a:pt x="2008" y="2905"/>
                      <a:pt x="1486" y="3287"/>
                      <a:pt x="1068" y="3287"/>
                    </a:cubicBezTo>
                    <a:cubicBezTo>
                      <a:pt x="963" y="3287"/>
                      <a:pt x="865" y="3263"/>
                      <a:pt x="777" y="3212"/>
                    </a:cubicBezTo>
                    <a:cubicBezTo>
                      <a:pt x="341" y="2960"/>
                      <a:pt x="341" y="2143"/>
                      <a:pt x="777" y="1388"/>
                    </a:cubicBezTo>
                    <a:cubicBezTo>
                      <a:pt x="1126" y="784"/>
                      <a:pt x="1648" y="401"/>
                      <a:pt x="2067" y="401"/>
                    </a:cubicBezTo>
                    <a:close/>
                    <a:moveTo>
                      <a:pt x="2205" y="0"/>
                    </a:moveTo>
                    <a:cubicBezTo>
                      <a:pt x="1670" y="0"/>
                      <a:pt x="1003" y="489"/>
                      <a:pt x="558" y="1261"/>
                    </a:cubicBezTo>
                    <a:cubicBezTo>
                      <a:pt x="0" y="2227"/>
                      <a:pt x="0" y="3271"/>
                      <a:pt x="558" y="3593"/>
                    </a:cubicBezTo>
                    <a:cubicBezTo>
                      <a:pt x="669" y="3657"/>
                      <a:pt x="795" y="3688"/>
                      <a:pt x="929" y="3688"/>
                    </a:cubicBezTo>
                    <a:cubicBezTo>
                      <a:pt x="1463" y="3688"/>
                      <a:pt x="2131" y="3200"/>
                      <a:pt x="2577" y="2427"/>
                    </a:cubicBezTo>
                    <a:cubicBezTo>
                      <a:pt x="3135" y="1462"/>
                      <a:pt x="3135" y="418"/>
                      <a:pt x="2577" y="95"/>
                    </a:cubicBezTo>
                    <a:cubicBezTo>
                      <a:pt x="2465" y="31"/>
                      <a:pt x="2339" y="0"/>
                      <a:pt x="2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1"/>
              <p:cNvSpPr/>
              <p:nvPr/>
            </p:nvSpPr>
            <p:spPr>
              <a:xfrm>
                <a:off x="1385175" y="4962775"/>
                <a:ext cx="60500" cy="91400"/>
              </a:xfrm>
              <a:custGeom>
                <a:avLst/>
                <a:gdLst/>
                <a:ahLst/>
                <a:cxnLst/>
                <a:rect l="l" t="t" r="r" b="b"/>
                <a:pathLst>
                  <a:path w="2420" h="3656" extrusionOk="0">
                    <a:moveTo>
                      <a:pt x="413" y="1"/>
                    </a:moveTo>
                    <a:cubicBezTo>
                      <a:pt x="197" y="1"/>
                      <a:pt x="0" y="180"/>
                      <a:pt x="13" y="421"/>
                    </a:cubicBezTo>
                    <a:cubicBezTo>
                      <a:pt x="74" y="1604"/>
                      <a:pt x="508" y="2550"/>
                      <a:pt x="1312" y="3016"/>
                    </a:cubicBezTo>
                    <a:lnTo>
                      <a:pt x="1312" y="3017"/>
                    </a:lnTo>
                    <a:lnTo>
                      <a:pt x="2419" y="3655"/>
                    </a:lnTo>
                    <a:cubicBezTo>
                      <a:pt x="1509" y="3130"/>
                      <a:pt x="1074" y="1989"/>
                      <a:pt x="1114" y="587"/>
                    </a:cubicBezTo>
                    <a:cubicBezTo>
                      <a:pt x="1118" y="440"/>
                      <a:pt x="1042" y="302"/>
                      <a:pt x="915" y="229"/>
                    </a:cubicBezTo>
                    <a:lnTo>
                      <a:pt x="613" y="55"/>
                    </a:lnTo>
                    <a:cubicBezTo>
                      <a:pt x="548" y="18"/>
                      <a:pt x="480" y="1"/>
                      <a:pt x="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1"/>
              <p:cNvSpPr/>
              <p:nvPr/>
            </p:nvSpPr>
            <p:spPr>
              <a:xfrm>
                <a:off x="1329850" y="4930825"/>
                <a:ext cx="60425" cy="91375"/>
              </a:xfrm>
              <a:custGeom>
                <a:avLst/>
                <a:gdLst/>
                <a:ahLst/>
                <a:cxnLst/>
                <a:rect l="l" t="t" r="r" b="b"/>
                <a:pathLst>
                  <a:path w="2417" h="3655" extrusionOk="0">
                    <a:moveTo>
                      <a:pt x="413" y="1"/>
                    </a:moveTo>
                    <a:cubicBezTo>
                      <a:pt x="197" y="1"/>
                      <a:pt x="1" y="180"/>
                      <a:pt x="12" y="422"/>
                    </a:cubicBezTo>
                    <a:cubicBezTo>
                      <a:pt x="73" y="1601"/>
                      <a:pt x="505" y="2548"/>
                      <a:pt x="1307" y="3015"/>
                    </a:cubicBezTo>
                    <a:lnTo>
                      <a:pt x="1307" y="3013"/>
                    </a:lnTo>
                    <a:lnTo>
                      <a:pt x="2416" y="3654"/>
                    </a:lnTo>
                    <a:cubicBezTo>
                      <a:pt x="1507" y="3127"/>
                      <a:pt x="1073" y="1986"/>
                      <a:pt x="1115" y="587"/>
                    </a:cubicBezTo>
                    <a:cubicBezTo>
                      <a:pt x="1118" y="440"/>
                      <a:pt x="1043" y="303"/>
                      <a:pt x="915" y="229"/>
                    </a:cubicBezTo>
                    <a:lnTo>
                      <a:pt x="613" y="55"/>
                    </a:lnTo>
                    <a:cubicBezTo>
                      <a:pt x="548" y="18"/>
                      <a:pt x="480" y="1"/>
                      <a:pt x="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1"/>
              <p:cNvSpPr/>
              <p:nvPr/>
            </p:nvSpPr>
            <p:spPr>
              <a:xfrm>
                <a:off x="1274525" y="4898875"/>
                <a:ext cx="60300" cy="91300"/>
              </a:xfrm>
              <a:custGeom>
                <a:avLst/>
                <a:gdLst/>
                <a:ahLst/>
                <a:cxnLst/>
                <a:rect l="l" t="t" r="r" b="b"/>
                <a:pathLst>
                  <a:path w="2412" h="3652" extrusionOk="0">
                    <a:moveTo>
                      <a:pt x="413" y="0"/>
                    </a:moveTo>
                    <a:cubicBezTo>
                      <a:pt x="197" y="0"/>
                      <a:pt x="0" y="179"/>
                      <a:pt x="13" y="422"/>
                    </a:cubicBezTo>
                    <a:cubicBezTo>
                      <a:pt x="72" y="1599"/>
                      <a:pt x="513" y="2529"/>
                      <a:pt x="1303" y="3012"/>
                    </a:cubicBezTo>
                    <a:cubicBezTo>
                      <a:pt x="1313" y="3017"/>
                      <a:pt x="2412" y="3652"/>
                      <a:pt x="2412" y="3652"/>
                    </a:cubicBezTo>
                    <a:cubicBezTo>
                      <a:pt x="1505" y="3124"/>
                      <a:pt x="1073" y="1986"/>
                      <a:pt x="1114" y="588"/>
                    </a:cubicBezTo>
                    <a:cubicBezTo>
                      <a:pt x="1119" y="441"/>
                      <a:pt x="1043" y="303"/>
                      <a:pt x="916" y="229"/>
                    </a:cubicBezTo>
                    <a:lnTo>
                      <a:pt x="612" y="54"/>
                    </a:lnTo>
                    <a:cubicBezTo>
                      <a:pt x="548" y="17"/>
                      <a:pt x="480"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1"/>
              <p:cNvSpPr/>
              <p:nvPr/>
            </p:nvSpPr>
            <p:spPr>
              <a:xfrm>
                <a:off x="1219175" y="4866925"/>
                <a:ext cx="60250" cy="91250"/>
              </a:xfrm>
              <a:custGeom>
                <a:avLst/>
                <a:gdLst/>
                <a:ahLst/>
                <a:cxnLst/>
                <a:rect l="l" t="t" r="r" b="b"/>
                <a:pathLst>
                  <a:path w="2410" h="3650" extrusionOk="0">
                    <a:moveTo>
                      <a:pt x="414" y="1"/>
                    </a:moveTo>
                    <a:cubicBezTo>
                      <a:pt x="198" y="1"/>
                      <a:pt x="0" y="180"/>
                      <a:pt x="13" y="422"/>
                    </a:cubicBezTo>
                    <a:cubicBezTo>
                      <a:pt x="74" y="1604"/>
                      <a:pt x="508" y="2552"/>
                      <a:pt x="1313" y="3017"/>
                    </a:cubicBezTo>
                    <a:lnTo>
                      <a:pt x="2410" y="3650"/>
                    </a:lnTo>
                    <a:cubicBezTo>
                      <a:pt x="1505" y="3121"/>
                      <a:pt x="1074" y="1983"/>
                      <a:pt x="1115" y="588"/>
                    </a:cubicBezTo>
                    <a:cubicBezTo>
                      <a:pt x="1119" y="441"/>
                      <a:pt x="1043" y="303"/>
                      <a:pt x="915" y="229"/>
                    </a:cubicBezTo>
                    <a:lnTo>
                      <a:pt x="613" y="54"/>
                    </a:lnTo>
                    <a:cubicBezTo>
                      <a:pt x="548" y="18"/>
                      <a:pt x="480"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1"/>
              <p:cNvSpPr/>
              <p:nvPr/>
            </p:nvSpPr>
            <p:spPr>
              <a:xfrm>
                <a:off x="1163850" y="4835000"/>
                <a:ext cx="60500" cy="91400"/>
              </a:xfrm>
              <a:custGeom>
                <a:avLst/>
                <a:gdLst/>
                <a:ahLst/>
                <a:cxnLst/>
                <a:rect l="l" t="t" r="r" b="b"/>
                <a:pathLst>
                  <a:path w="2420" h="3656" extrusionOk="0">
                    <a:moveTo>
                      <a:pt x="414" y="0"/>
                    </a:moveTo>
                    <a:cubicBezTo>
                      <a:pt x="198" y="0"/>
                      <a:pt x="1" y="179"/>
                      <a:pt x="13" y="421"/>
                    </a:cubicBezTo>
                    <a:cubicBezTo>
                      <a:pt x="74" y="1605"/>
                      <a:pt x="507" y="2551"/>
                      <a:pt x="1313" y="3017"/>
                    </a:cubicBezTo>
                    <a:lnTo>
                      <a:pt x="2420" y="3656"/>
                    </a:lnTo>
                    <a:cubicBezTo>
                      <a:pt x="1509" y="3130"/>
                      <a:pt x="1074" y="1988"/>
                      <a:pt x="1115" y="587"/>
                    </a:cubicBezTo>
                    <a:cubicBezTo>
                      <a:pt x="1120" y="441"/>
                      <a:pt x="1043" y="302"/>
                      <a:pt x="915" y="230"/>
                    </a:cubicBezTo>
                    <a:lnTo>
                      <a:pt x="613" y="55"/>
                    </a:lnTo>
                    <a:cubicBezTo>
                      <a:pt x="549" y="17"/>
                      <a:pt x="480"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1"/>
              <p:cNvSpPr/>
              <p:nvPr/>
            </p:nvSpPr>
            <p:spPr>
              <a:xfrm>
                <a:off x="1242825" y="4632350"/>
                <a:ext cx="470400" cy="321725"/>
              </a:xfrm>
              <a:custGeom>
                <a:avLst/>
                <a:gdLst/>
                <a:ahLst/>
                <a:cxnLst/>
                <a:rect l="l" t="t" r="r" b="b"/>
                <a:pathLst>
                  <a:path w="18816" h="12869" extrusionOk="0">
                    <a:moveTo>
                      <a:pt x="3249" y="0"/>
                    </a:moveTo>
                    <a:cubicBezTo>
                      <a:pt x="2617" y="0"/>
                      <a:pt x="1919" y="211"/>
                      <a:pt x="1199" y="627"/>
                    </a:cubicBezTo>
                    <a:cubicBezTo>
                      <a:pt x="568" y="993"/>
                      <a:pt x="160" y="1639"/>
                      <a:pt x="89" y="2354"/>
                    </a:cubicBezTo>
                    <a:cubicBezTo>
                      <a:pt x="1" y="3236"/>
                      <a:pt x="113" y="4554"/>
                      <a:pt x="1036" y="6067"/>
                    </a:cubicBezTo>
                    <a:cubicBezTo>
                      <a:pt x="2215" y="8001"/>
                      <a:pt x="6719" y="10970"/>
                      <a:pt x="9436" y="12561"/>
                    </a:cubicBezTo>
                    <a:cubicBezTo>
                      <a:pt x="9792" y="12770"/>
                      <a:pt x="10182" y="12868"/>
                      <a:pt x="10566" y="12868"/>
                    </a:cubicBezTo>
                    <a:cubicBezTo>
                      <a:pt x="11322" y="12868"/>
                      <a:pt x="12059" y="12487"/>
                      <a:pt x="12495" y="11803"/>
                    </a:cubicBezTo>
                    <a:cubicBezTo>
                      <a:pt x="13286" y="10562"/>
                      <a:pt x="14314" y="9495"/>
                      <a:pt x="15436" y="8847"/>
                    </a:cubicBezTo>
                    <a:cubicBezTo>
                      <a:pt x="16159" y="8429"/>
                      <a:pt x="16842" y="8217"/>
                      <a:pt x="17460" y="8217"/>
                    </a:cubicBezTo>
                    <a:cubicBezTo>
                      <a:pt x="17891" y="8217"/>
                      <a:pt x="18291" y="8320"/>
                      <a:pt x="18653" y="8528"/>
                    </a:cubicBezTo>
                    <a:lnTo>
                      <a:pt x="18705" y="8636"/>
                    </a:lnTo>
                    <a:cubicBezTo>
                      <a:pt x="18705" y="8636"/>
                      <a:pt x="18815" y="8506"/>
                      <a:pt x="18810" y="8455"/>
                    </a:cubicBezTo>
                    <a:cubicBezTo>
                      <a:pt x="18791" y="8274"/>
                      <a:pt x="18653" y="8251"/>
                      <a:pt x="18653" y="8251"/>
                    </a:cubicBezTo>
                    <a:lnTo>
                      <a:pt x="4468" y="314"/>
                    </a:lnTo>
                    <a:cubicBezTo>
                      <a:pt x="4105" y="105"/>
                      <a:pt x="3693" y="0"/>
                      <a:pt x="3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1"/>
              <p:cNvSpPr/>
              <p:nvPr/>
            </p:nvSpPr>
            <p:spPr>
              <a:xfrm>
                <a:off x="1241550" y="4625250"/>
                <a:ext cx="467600" cy="321725"/>
              </a:xfrm>
              <a:custGeom>
                <a:avLst/>
                <a:gdLst/>
                <a:ahLst/>
                <a:cxnLst/>
                <a:rect l="l" t="t" r="r" b="b"/>
                <a:pathLst>
                  <a:path w="18704" h="12869" extrusionOk="0">
                    <a:moveTo>
                      <a:pt x="3248" y="0"/>
                    </a:moveTo>
                    <a:cubicBezTo>
                      <a:pt x="2616" y="0"/>
                      <a:pt x="1918" y="211"/>
                      <a:pt x="1197" y="627"/>
                    </a:cubicBezTo>
                    <a:cubicBezTo>
                      <a:pt x="566" y="993"/>
                      <a:pt x="159" y="1638"/>
                      <a:pt x="88" y="2355"/>
                    </a:cubicBezTo>
                    <a:cubicBezTo>
                      <a:pt x="0" y="3237"/>
                      <a:pt x="164" y="5512"/>
                      <a:pt x="1087" y="7025"/>
                    </a:cubicBezTo>
                    <a:cubicBezTo>
                      <a:pt x="2266" y="8959"/>
                      <a:pt x="6290" y="10970"/>
                      <a:pt x="9008" y="12561"/>
                    </a:cubicBezTo>
                    <a:cubicBezTo>
                      <a:pt x="9364" y="12769"/>
                      <a:pt x="9802" y="12868"/>
                      <a:pt x="10251" y="12868"/>
                    </a:cubicBezTo>
                    <a:cubicBezTo>
                      <a:pt x="11133" y="12868"/>
                      <a:pt x="12058" y="12487"/>
                      <a:pt x="12493" y="11803"/>
                    </a:cubicBezTo>
                    <a:cubicBezTo>
                      <a:pt x="13285" y="10562"/>
                      <a:pt x="14313" y="9494"/>
                      <a:pt x="15434" y="8846"/>
                    </a:cubicBezTo>
                    <a:cubicBezTo>
                      <a:pt x="16155" y="8430"/>
                      <a:pt x="16853" y="8220"/>
                      <a:pt x="17484" y="8220"/>
                    </a:cubicBezTo>
                    <a:cubicBezTo>
                      <a:pt x="17929" y="8220"/>
                      <a:pt x="18340" y="8324"/>
                      <a:pt x="18704" y="8533"/>
                    </a:cubicBezTo>
                    <a:lnTo>
                      <a:pt x="4466" y="315"/>
                    </a:lnTo>
                    <a:cubicBezTo>
                      <a:pt x="4103" y="105"/>
                      <a:pt x="3692" y="0"/>
                      <a:pt x="3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3" name="Google Shape;1823;p31"/>
          <p:cNvGrpSpPr/>
          <p:nvPr/>
        </p:nvGrpSpPr>
        <p:grpSpPr>
          <a:xfrm>
            <a:off x="6576674" y="1341418"/>
            <a:ext cx="1599000" cy="1778883"/>
            <a:chOff x="6576674" y="1341418"/>
            <a:chExt cx="1599000" cy="1778883"/>
          </a:xfrm>
        </p:grpSpPr>
        <p:sp>
          <p:nvSpPr>
            <p:cNvPr id="1824" name="Google Shape;1824;p31"/>
            <p:cNvSpPr/>
            <p:nvPr/>
          </p:nvSpPr>
          <p:spPr>
            <a:xfrm>
              <a:off x="6576674" y="1431400"/>
              <a:ext cx="1599000" cy="1599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5" name="Google Shape;1825;p31"/>
            <p:cNvGrpSpPr/>
            <p:nvPr/>
          </p:nvGrpSpPr>
          <p:grpSpPr>
            <a:xfrm>
              <a:off x="7035891" y="1341418"/>
              <a:ext cx="680462" cy="1778883"/>
              <a:chOff x="5813850" y="4695475"/>
              <a:chExt cx="281450" cy="735775"/>
            </a:xfrm>
          </p:grpSpPr>
          <p:sp>
            <p:nvSpPr>
              <p:cNvPr id="1826" name="Google Shape;1826;p31"/>
              <p:cNvSpPr/>
              <p:nvPr/>
            </p:nvSpPr>
            <p:spPr>
              <a:xfrm>
                <a:off x="5813850" y="4695475"/>
                <a:ext cx="274850" cy="734525"/>
              </a:xfrm>
              <a:custGeom>
                <a:avLst/>
                <a:gdLst/>
                <a:ahLst/>
                <a:cxnLst/>
                <a:rect l="l" t="t" r="r" b="b"/>
                <a:pathLst>
                  <a:path w="10994" h="29381" extrusionOk="0">
                    <a:moveTo>
                      <a:pt x="9989" y="1"/>
                    </a:moveTo>
                    <a:cubicBezTo>
                      <a:pt x="9887" y="1"/>
                      <a:pt x="9775" y="32"/>
                      <a:pt x="9657" y="101"/>
                    </a:cubicBezTo>
                    <a:lnTo>
                      <a:pt x="860" y="5178"/>
                    </a:lnTo>
                    <a:cubicBezTo>
                      <a:pt x="388" y="5451"/>
                      <a:pt x="0" y="6191"/>
                      <a:pt x="0" y="6821"/>
                    </a:cubicBezTo>
                    <a:lnTo>
                      <a:pt x="0" y="28253"/>
                    </a:lnTo>
                    <a:cubicBezTo>
                      <a:pt x="0" y="28598"/>
                      <a:pt x="118" y="28836"/>
                      <a:pt x="300" y="28942"/>
                    </a:cubicBezTo>
                    <a:lnTo>
                      <a:pt x="299" y="28947"/>
                    </a:lnTo>
                    <a:lnTo>
                      <a:pt x="1056" y="29381"/>
                    </a:lnTo>
                    <a:lnTo>
                      <a:pt x="9657" y="23825"/>
                    </a:lnTo>
                    <a:cubicBezTo>
                      <a:pt x="10129" y="23552"/>
                      <a:pt x="10515" y="22813"/>
                      <a:pt x="10515" y="22183"/>
                    </a:cubicBezTo>
                    <a:lnTo>
                      <a:pt x="10994" y="504"/>
                    </a:lnTo>
                    <a:lnTo>
                      <a:pt x="10228" y="65"/>
                    </a:lnTo>
                    <a:cubicBezTo>
                      <a:pt x="10228" y="65"/>
                      <a:pt x="10227" y="67"/>
                      <a:pt x="10227" y="67"/>
                    </a:cubicBezTo>
                    <a:cubicBezTo>
                      <a:pt x="10157" y="24"/>
                      <a:pt x="10076" y="1"/>
                      <a:pt x="9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1"/>
              <p:cNvSpPr/>
              <p:nvPr/>
            </p:nvSpPr>
            <p:spPr>
              <a:xfrm>
                <a:off x="5832400" y="4706025"/>
                <a:ext cx="262900" cy="725225"/>
              </a:xfrm>
              <a:custGeom>
                <a:avLst/>
                <a:gdLst/>
                <a:ahLst/>
                <a:cxnLst/>
                <a:rect l="l" t="t" r="r" b="b"/>
                <a:pathLst>
                  <a:path w="10516" h="29009" extrusionOk="0">
                    <a:moveTo>
                      <a:pt x="9996" y="0"/>
                    </a:moveTo>
                    <a:cubicBezTo>
                      <a:pt x="9891" y="0"/>
                      <a:pt x="9777" y="33"/>
                      <a:pt x="9657" y="103"/>
                    </a:cubicBezTo>
                    <a:lnTo>
                      <a:pt x="860" y="5181"/>
                    </a:lnTo>
                    <a:cubicBezTo>
                      <a:pt x="388" y="5454"/>
                      <a:pt x="0" y="6193"/>
                      <a:pt x="0" y="6824"/>
                    </a:cubicBezTo>
                    <a:lnTo>
                      <a:pt x="0" y="28256"/>
                    </a:lnTo>
                    <a:cubicBezTo>
                      <a:pt x="0" y="28726"/>
                      <a:pt x="216" y="29009"/>
                      <a:pt x="521" y="29009"/>
                    </a:cubicBezTo>
                    <a:cubicBezTo>
                      <a:pt x="625" y="29009"/>
                      <a:pt x="740" y="28976"/>
                      <a:pt x="860" y="28906"/>
                    </a:cubicBezTo>
                    <a:lnTo>
                      <a:pt x="9657" y="23828"/>
                    </a:lnTo>
                    <a:cubicBezTo>
                      <a:pt x="10129" y="23555"/>
                      <a:pt x="10516" y="22816"/>
                      <a:pt x="10516" y="22185"/>
                    </a:cubicBezTo>
                    <a:lnTo>
                      <a:pt x="10516" y="753"/>
                    </a:lnTo>
                    <a:cubicBezTo>
                      <a:pt x="10516" y="283"/>
                      <a:pt x="10301" y="0"/>
                      <a:pt x="9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1"/>
              <p:cNvSpPr/>
              <p:nvPr/>
            </p:nvSpPr>
            <p:spPr>
              <a:xfrm>
                <a:off x="5841475" y="4718550"/>
                <a:ext cx="244250" cy="697925"/>
              </a:xfrm>
              <a:custGeom>
                <a:avLst/>
                <a:gdLst/>
                <a:ahLst/>
                <a:cxnLst/>
                <a:rect l="l" t="t" r="r" b="b"/>
                <a:pathLst>
                  <a:path w="9770" h="27917" extrusionOk="0">
                    <a:moveTo>
                      <a:pt x="9499" y="0"/>
                    </a:moveTo>
                    <a:cubicBezTo>
                      <a:pt x="9416" y="0"/>
                      <a:pt x="9312" y="37"/>
                      <a:pt x="9183" y="112"/>
                    </a:cubicBezTo>
                    <a:lnTo>
                      <a:pt x="786" y="4931"/>
                    </a:lnTo>
                    <a:cubicBezTo>
                      <a:pt x="354" y="5180"/>
                      <a:pt x="0" y="5855"/>
                      <a:pt x="0" y="6431"/>
                    </a:cubicBezTo>
                    <a:lnTo>
                      <a:pt x="0" y="27299"/>
                    </a:lnTo>
                    <a:cubicBezTo>
                      <a:pt x="0" y="27707"/>
                      <a:pt x="95" y="27917"/>
                      <a:pt x="303" y="27917"/>
                    </a:cubicBezTo>
                    <a:cubicBezTo>
                      <a:pt x="389" y="27917"/>
                      <a:pt x="495" y="27881"/>
                      <a:pt x="621" y="27808"/>
                    </a:cubicBezTo>
                    <a:lnTo>
                      <a:pt x="8984" y="22989"/>
                    </a:lnTo>
                    <a:cubicBezTo>
                      <a:pt x="9416" y="22740"/>
                      <a:pt x="9770" y="22064"/>
                      <a:pt x="9770" y="21489"/>
                    </a:cubicBezTo>
                    <a:lnTo>
                      <a:pt x="9770" y="609"/>
                    </a:lnTo>
                    <a:cubicBezTo>
                      <a:pt x="9770" y="205"/>
                      <a:pt x="9693" y="0"/>
                      <a:pt x="9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1"/>
              <p:cNvSpPr/>
              <p:nvPr/>
            </p:nvSpPr>
            <p:spPr>
              <a:xfrm>
                <a:off x="5849100" y="4755075"/>
                <a:ext cx="229475" cy="627125"/>
              </a:xfrm>
              <a:custGeom>
                <a:avLst/>
                <a:gdLst/>
                <a:ahLst/>
                <a:cxnLst/>
                <a:rect l="l" t="t" r="r" b="b"/>
                <a:pathLst>
                  <a:path w="9179" h="25085" extrusionOk="0">
                    <a:moveTo>
                      <a:pt x="9179" y="1"/>
                    </a:moveTo>
                    <a:lnTo>
                      <a:pt x="1" y="5307"/>
                    </a:lnTo>
                    <a:lnTo>
                      <a:pt x="1" y="25084"/>
                    </a:lnTo>
                    <a:lnTo>
                      <a:pt x="9179" y="19778"/>
                    </a:lnTo>
                    <a:lnTo>
                      <a:pt x="9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1"/>
              <p:cNvSpPr/>
              <p:nvPr/>
            </p:nvSpPr>
            <p:spPr>
              <a:xfrm>
                <a:off x="6002350" y="4794325"/>
                <a:ext cx="58175" cy="103850"/>
              </a:xfrm>
              <a:custGeom>
                <a:avLst/>
                <a:gdLst/>
                <a:ahLst/>
                <a:cxnLst/>
                <a:rect l="l" t="t" r="r" b="b"/>
                <a:pathLst>
                  <a:path w="2327" h="4154" extrusionOk="0">
                    <a:moveTo>
                      <a:pt x="2327" y="0"/>
                    </a:moveTo>
                    <a:lnTo>
                      <a:pt x="1" y="1346"/>
                    </a:lnTo>
                    <a:lnTo>
                      <a:pt x="1" y="4153"/>
                    </a:lnTo>
                    <a:lnTo>
                      <a:pt x="2327" y="2809"/>
                    </a:lnTo>
                    <a:lnTo>
                      <a:pt x="23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1"/>
              <p:cNvSpPr/>
              <p:nvPr/>
            </p:nvSpPr>
            <p:spPr>
              <a:xfrm>
                <a:off x="5935550" y="4833550"/>
                <a:ext cx="58175" cy="103850"/>
              </a:xfrm>
              <a:custGeom>
                <a:avLst/>
                <a:gdLst/>
                <a:ahLst/>
                <a:cxnLst/>
                <a:rect l="l" t="t" r="r" b="b"/>
                <a:pathLst>
                  <a:path w="2327" h="4154" extrusionOk="0">
                    <a:moveTo>
                      <a:pt x="2326" y="1"/>
                    </a:moveTo>
                    <a:lnTo>
                      <a:pt x="1" y="1346"/>
                    </a:lnTo>
                    <a:lnTo>
                      <a:pt x="1" y="4154"/>
                    </a:lnTo>
                    <a:lnTo>
                      <a:pt x="2326" y="2810"/>
                    </a:lnTo>
                    <a:lnTo>
                      <a:pt x="2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1"/>
              <p:cNvSpPr/>
              <p:nvPr/>
            </p:nvSpPr>
            <p:spPr>
              <a:xfrm>
                <a:off x="5867175" y="4872475"/>
                <a:ext cx="58150" cy="103825"/>
              </a:xfrm>
              <a:custGeom>
                <a:avLst/>
                <a:gdLst/>
                <a:ahLst/>
                <a:cxnLst/>
                <a:rect l="l" t="t" r="r" b="b"/>
                <a:pathLst>
                  <a:path w="2326" h="4153" extrusionOk="0">
                    <a:moveTo>
                      <a:pt x="2326" y="0"/>
                    </a:moveTo>
                    <a:lnTo>
                      <a:pt x="0" y="1345"/>
                    </a:lnTo>
                    <a:lnTo>
                      <a:pt x="0" y="4152"/>
                    </a:lnTo>
                    <a:lnTo>
                      <a:pt x="2326" y="2808"/>
                    </a:lnTo>
                    <a:lnTo>
                      <a:pt x="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1"/>
              <p:cNvSpPr/>
              <p:nvPr/>
            </p:nvSpPr>
            <p:spPr>
              <a:xfrm>
                <a:off x="6002350" y="4876100"/>
                <a:ext cx="58175" cy="103825"/>
              </a:xfrm>
              <a:custGeom>
                <a:avLst/>
                <a:gdLst/>
                <a:ahLst/>
                <a:cxnLst/>
                <a:rect l="l" t="t" r="r" b="b"/>
                <a:pathLst>
                  <a:path w="2327" h="4153" extrusionOk="0">
                    <a:moveTo>
                      <a:pt x="2327" y="0"/>
                    </a:moveTo>
                    <a:lnTo>
                      <a:pt x="1" y="1345"/>
                    </a:lnTo>
                    <a:lnTo>
                      <a:pt x="1" y="4152"/>
                    </a:lnTo>
                    <a:lnTo>
                      <a:pt x="2327" y="2808"/>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1"/>
              <p:cNvSpPr/>
              <p:nvPr/>
            </p:nvSpPr>
            <p:spPr>
              <a:xfrm>
                <a:off x="5935550" y="4915325"/>
                <a:ext cx="58175" cy="103825"/>
              </a:xfrm>
              <a:custGeom>
                <a:avLst/>
                <a:gdLst/>
                <a:ahLst/>
                <a:cxnLst/>
                <a:rect l="l" t="t" r="r" b="b"/>
                <a:pathLst>
                  <a:path w="2327" h="4153" extrusionOk="0">
                    <a:moveTo>
                      <a:pt x="2326" y="1"/>
                    </a:moveTo>
                    <a:lnTo>
                      <a:pt x="1" y="1345"/>
                    </a:lnTo>
                    <a:lnTo>
                      <a:pt x="1" y="4153"/>
                    </a:lnTo>
                    <a:lnTo>
                      <a:pt x="2326" y="2808"/>
                    </a:lnTo>
                    <a:lnTo>
                      <a:pt x="23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1"/>
              <p:cNvSpPr/>
              <p:nvPr/>
            </p:nvSpPr>
            <p:spPr>
              <a:xfrm>
                <a:off x="5867175" y="4954225"/>
                <a:ext cx="58150" cy="103825"/>
              </a:xfrm>
              <a:custGeom>
                <a:avLst/>
                <a:gdLst/>
                <a:ahLst/>
                <a:cxnLst/>
                <a:rect l="l" t="t" r="r" b="b"/>
                <a:pathLst>
                  <a:path w="2326" h="4153" extrusionOk="0">
                    <a:moveTo>
                      <a:pt x="2326" y="0"/>
                    </a:moveTo>
                    <a:lnTo>
                      <a:pt x="0" y="1345"/>
                    </a:lnTo>
                    <a:lnTo>
                      <a:pt x="0" y="4152"/>
                    </a:lnTo>
                    <a:lnTo>
                      <a:pt x="2326" y="2808"/>
                    </a:lnTo>
                    <a:lnTo>
                      <a:pt x="23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1"/>
              <p:cNvSpPr/>
              <p:nvPr/>
            </p:nvSpPr>
            <p:spPr>
              <a:xfrm>
                <a:off x="6002350" y="4958250"/>
                <a:ext cx="58175" cy="103825"/>
              </a:xfrm>
              <a:custGeom>
                <a:avLst/>
                <a:gdLst/>
                <a:ahLst/>
                <a:cxnLst/>
                <a:rect l="l" t="t" r="r" b="b"/>
                <a:pathLst>
                  <a:path w="2327" h="4153" extrusionOk="0">
                    <a:moveTo>
                      <a:pt x="2327" y="0"/>
                    </a:moveTo>
                    <a:lnTo>
                      <a:pt x="1" y="1345"/>
                    </a:lnTo>
                    <a:lnTo>
                      <a:pt x="1" y="4152"/>
                    </a:lnTo>
                    <a:lnTo>
                      <a:pt x="2327" y="2808"/>
                    </a:lnTo>
                    <a:lnTo>
                      <a:pt x="23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1"/>
              <p:cNvSpPr/>
              <p:nvPr/>
            </p:nvSpPr>
            <p:spPr>
              <a:xfrm>
                <a:off x="5935550" y="4997475"/>
                <a:ext cx="58175" cy="103825"/>
              </a:xfrm>
              <a:custGeom>
                <a:avLst/>
                <a:gdLst/>
                <a:ahLst/>
                <a:cxnLst/>
                <a:rect l="l" t="t" r="r" b="b"/>
                <a:pathLst>
                  <a:path w="2327" h="4153" extrusionOk="0">
                    <a:moveTo>
                      <a:pt x="2326" y="1"/>
                    </a:moveTo>
                    <a:lnTo>
                      <a:pt x="1" y="1345"/>
                    </a:lnTo>
                    <a:lnTo>
                      <a:pt x="1" y="4153"/>
                    </a:lnTo>
                    <a:lnTo>
                      <a:pt x="2326" y="2808"/>
                    </a:lnTo>
                    <a:lnTo>
                      <a:pt x="2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1"/>
              <p:cNvSpPr/>
              <p:nvPr/>
            </p:nvSpPr>
            <p:spPr>
              <a:xfrm>
                <a:off x="5867175" y="5036375"/>
                <a:ext cx="58150" cy="103850"/>
              </a:xfrm>
              <a:custGeom>
                <a:avLst/>
                <a:gdLst/>
                <a:ahLst/>
                <a:cxnLst/>
                <a:rect l="l" t="t" r="r" b="b"/>
                <a:pathLst>
                  <a:path w="2326" h="4154" extrusionOk="0">
                    <a:moveTo>
                      <a:pt x="2326" y="0"/>
                    </a:moveTo>
                    <a:lnTo>
                      <a:pt x="0" y="1345"/>
                    </a:lnTo>
                    <a:lnTo>
                      <a:pt x="0" y="4154"/>
                    </a:lnTo>
                    <a:lnTo>
                      <a:pt x="2326" y="2808"/>
                    </a:lnTo>
                    <a:lnTo>
                      <a:pt x="2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1"/>
              <p:cNvSpPr/>
              <p:nvPr/>
            </p:nvSpPr>
            <p:spPr>
              <a:xfrm>
                <a:off x="5961400" y="4790375"/>
                <a:ext cx="12800" cy="18575"/>
              </a:xfrm>
              <a:custGeom>
                <a:avLst/>
                <a:gdLst/>
                <a:ahLst/>
                <a:cxnLst/>
                <a:rect l="l" t="t" r="r" b="b"/>
                <a:pathLst>
                  <a:path w="512" h="743" extrusionOk="0">
                    <a:moveTo>
                      <a:pt x="358" y="0"/>
                    </a:moveTo>
                    <a:cubicBezTo>
                      <a:pt x="327" y="0"/>
                      <a:pt x="292" y="10"/>
                      <a:pt x="256" y="31"/>
                    </a:cubicBezTo>
                    <a:cubicBezTo>
                      <a:pt x="115" y="113"/>
                      <a:pt x="0" y="331"/>
                      <a:pt x="0" y="519"/>
                    </a:cubicBezTo>
                    <a:cubicBezTo>
                      <a:pt x="0" y="659"/>
                      <a:pt x="64" y="742"/>
                      <a:pt x="154" y="742"/>
                    </a:cubicBezTo>
                    <a:cubicBezTo>
                      <a:pt x="185" y="742"/>
                      <a:pt x="220" y="732"/>
                      <a:pt x="256" y="711"/>
                    </a:cubicBezTo>
                    <a:cubicBezTo>
                      <a:pt x="397" y="630"/>
                      <a:pt x="512" y="411"/>
                      <a:pt x="512" y="224"/>
                    </a:cubicBezTo>
                    <a:cubicBezTo>
                      <a:pt x="512" y="84"/>
                      <a:pt x="4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1"/>
              <p:cNvSpPr/>
              <p:nvPr/>
            </p:nvSpPr>
            <p:spPr>
              <a:xfrm>
                <a:off x="5987925" y="4777125"/>
                <a:ext cx="10025" cy="14550"/>
              </a:xfrm>
              <a:custGeom>
                <a:avLst/>
                <a:gdLst/>
                <a:ahLst/>
                <a:cxnLst/>
                <a:rect l="l" t="t" r="r" b="b"/>
                <a:pathLst>
                  <a:path w="401" h="582" extrusionOk="0">
                    <a:moveTo>
                      <a:pt x="280" y="0"/>
                    </a:moveTo>
                    <a:cubicBezTo>
                      <a:pt x="256" y="0"/>
                      <a:pt x="229" y="8"/>
                      <a:pt x="201" y="24"/>
                    </a:cubicBezTo>
                    <a:cubicBezTo>
                      <a:pt x="90" y="87"/>
                      <a:pt x="0" y="259"/>
                      <a:pt x="0" y="406"/>
                    </a:cubicBezTo>
                    <a:cubicBezTo>
                      <a:pt x="0" y="516"/>
                      <a:pt x="50" y="582"/>
                      <a:pt x="121" y="582"/>
                    </a:cubicBezTo>
                    <a:cubicBezTo>
                      <a:pt x="146" y="582"/>
                      <a:pt x="173" y="574"/>
                      <a:pt x="201" y="558"/>
                    </a:cubicBezTo>
                    <a:cubicBezTo>
                      <a:pt x="311" y="493"/>
                      <a:pt x="400" y="323"/>
                      <a:pt x="400" y="175"/>
                    </a:cubicBezTo>
                    <a:cubicBezTo>
                      <a:pt x="400" y="65"/>
                      <a:pt x="35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1"/>
              <p:cNvSpPr/>
              <p:nvPr/>
            </p:nvSpPr>
            <p:spPr>
              <a:xfrm>
                <a:off x="5958925" y="5306450"/>
                <a:ext cx="41100" cy="37825"/>
              </a:xfrm>
              <a:custGeom>
                <a:avLst/>
                <a:gdLst/>
                <a:ahLst/>
                <a:cxnLst/>
                <a:rect l="l" t="t" r="r" b="b"/>
                <a:pathLst>
                  <a:path w="1644" h="1513" extrusionOk="0">
                    <a:moveTo>
                      <a:pt x="1352" y="1"/>
                    </a:moveTo>
                    <a:cubicBezTo>
                      <a:pt x="1296" y="1"/>
                      <a:pt x="1242" y="16"/>
                      <a:pt x="1189" y="46"/>
                    </a:cubicBezTo>
                    <a:lnTo>
                      <a:pt x="266" y="580"/>
                    </a:lnTo>
                    <a:cubicBezTo>
                      <a:pt x="115" y="667"/>
                      <a:pt x="0" y="878"/>
                      <a:pt x="0" y="1072"/>
                    </a:cubicBezTo>
                    <a:lnTo>
                      <a:pt x="0" y="1174"/>
                    </a:lnTo>
                    <a:cubicBezTo>
                      <a:pt x="0" y="1395"/>
                      <a:pt x="146" y="1512"/>
                      <a:pt x="292" y="1512"/>
                    </a:cubicBezTo>
                    <a:cubicBezTo>
                      <a:pt x="347" y="1512"/>
                      <a:pt x="402" y="1497"/>
                      <a:pt x="454" y="1467"/>
                    </a:cubicBezTo>
                    <a:lnTo>
                      <a:pt x="1376" y="933"/>
                    </a:lnTo>
                    <a:cubicBezTo>
                      <a:pt x="1529" y="846"/>
                      <a:pt x="1643" y="635"/>
                      <a:pt x="1643" y="441"/>
                    </a:cubicBezTo>
                    <a:lnTo>
                      <a:pt x="1643" y="339"/>
                    </a:lnTo>
                    <a:cubicBezTo>
                      <a:pt x="1643" y="118"/>
                      <a:pt x="1496" y="1"/>
                      <a:pt x="1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1"/>
              <p:cNvSpPr/>
              <p:nvPr/>
            </p:nvSpPr>
            <p:spPr>
              <a:xfrm>
                <a:off x="5963575" y="5311150"/>
                <a:ext cx="31750" cy="28425"/>
              </a:xfrm>
              <a:custGeom>
                <a:avLst/>
                <a:gdLst/>
                <a:ahLst/>
                <a:cxnLst/>
                <a:rect l="l" t="t" r="r" b="b"/>
                <a:pathLst>
                  <a:path w="1270" h="1137" extrusionOk="0">
                    <a:moveTo>
                      <a:pt x="1165" y="0"/>
                    </a:moveTo>
                    <a:cubicBezTo>
                      <a:pt x="1144" y="0"/>
                      <a:pt x="1121" y="7"/>
                      <a:pt x="1097" y="21"/>
                    </a:cubicBezTo>
                    <a:lnTo>
                      <a:pt x="174" y="553"/>
                    </a:lnTo>
                    <a:cubicBezTo>
                      <a:pt x="79" y="609"/>
                      <a:pt x="1" y="757"/>
                      <a:pt x="1" y="884"/>
                    </a:cubicBezTo>
                    <a:lnTo>
                      <a:pt x="1" y="985"/>
                    </a:lnTo>
                    <a:cubicBezTo>
                      <a:pt x="1" y="1079"/>
                      <a:pt x="44" y="1136"/>
                      <a:pt x="105" y="1136"/>
                    </a:cubicBezTo>
                    <a:cubicBezTo>
                      <a:pt x="126" y="1136"/>
                      <a:pt x="149" y="1130"/>
                      <a:pt x="174" y="1115"/>
                    </a:cubicBezTo>
                    <a:lnTo>
                      <a:pt x="174" y="1116"/>
                    </a:lnTo>
                    <a:lnTo>
                      <a:pt x="1097" y="583"/>
                    </a:lnTo>
                    <a:cubicBezTo>
                      <a:pt x="1192" y="528"/>
                      <a:pt x="1269" y="380"/>
                      <a:pt x="1269" y="253"/>
                    </a:cubicBezTo>
                    <a:lnTo>
                      <a:pt x="1269" y="151"/>
                    </a:lnTo>
                    <a:cubicBezTo>
                      <a:pt x="1269" y="57"/>
                      <a:pt x="1227" y="0"/>
                      <a:pt x="1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1"/>
              <p:cNvSpPr/>
              <p:nvPr/>
            </p:nvSpPr>
            <p:spPr>
              <a:xfrm>
                <a:off x="5917325" y="5101300"/>
                <a:ext cx="103400" cy="75725"/>
              </a:xfrm>
              <a:custGeom>
                <a:avLst/>
                <a:gdLst/>
                <a:ahLst/>
                <a:cxnLst/>
                <a:rect l="l" t="t" r="r" b="b"/>
                <a:pathLst>
                  <a:path w="4136" h="3029" extrusionOk="0">
                    <a:moveTo>
                      <a:pt x="3349" y="0"/>
                    </a:moveTo>
                    <a:cubicBezTo>
                      <a:pt x="2919" y="0"/>
                      <a:pt x="2465" y="144"/>
                      <a:pt x="2034" y="425"/>
                    </a:cubicBezTo>
                    <a:cubicBezTo>
                      <a:pt x="1312" y="894"/>
                      <a:pt x="559" y="1820"/>
                      <a:pt x="18" y="2903"/>
                    </a:cubicBezTo>
                    <a:lnTo>
                      <a:pt x="0" y="2939"/>
                    </a:lnTo>
                    <a:lnTo>
                      <a:pt x="181" y="3028"/>
                    </a:lnTo>
                    <a:lnTo>
                      <a:pt x="200" y="2993"/>
                    </a:lnTo>
                    <a:cubicBezTo>
                      <a:pt x="711" y="1980"/>
                      <a:pt x="1416" y="1114"/>
                      <a:pt x="2088" y="677"/>
                    </a:cubicBezTo>
                    <a:cubicBezTo>
                      <a:pt x="2485" y="418"/>
                      <a:pt x="2903" y="286"/>
                      <a:pt x="3299" y="286"/>
                    </a:cubicBezTo>
                    <a:cubicBezTo>
                      <a:pt x="3534" y="286"/>
                      <a:pt x="3762" y="333"/>
                      <a:pt x="3972" y="427"/>
                    </a:cubicBezTo>
                    <a:lnTo>
                      <a:pt x="4009" y="442"/>
                    </a:lnTo>
                    <a:lnTo>
                      <a:pt x="4136" y="178"/>
                    </a:lnTo>
                    <a:lnTo>
                      <a:pt x="4100" y="161"/>
                    </a:lnTo>
                    <a:lnTo>
                      <a:pt x="4100" y="162"/>
                    </a:lnTo>
                    <a:cubicBezTo>
                      <a:pt x="3865" y="54"/>
                      <a:pt x="3611" y="0"/>
                      <a:pt x="3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1"/>
              <p:cNvSpPr/>
              <p:nvPr/>
            </p:nvSpPr>
            <p:spPr>
              <a:xfrm>
                <a:off x="5943000" y="5148075"/>
                <a:ext cx="56000" cy="40450"/>
              </a:xfrm>
              <a:custGeom>
                <a:avLst/>
                <a:gdLst/>
                <a:ahLst/>
                <a:cxnLst/>
                <a:rect l="l" t="t" r="r" b="b"/>
                <a:pathLst>
                  <a:path w="2240" h="1618" extrusionOk="0">
                    <a:moveTo>
                      <a:pt x="1912" y="1"/>
                    </a:moveTo>
                    <a:cubicBezTo>
                      <a:pt x="1652" y="1"/>
                      <a:pt x="1374" y="94"/>
                      <a:pt x="1095" y="276"/>
                    </a:cubicBezTo>
                    <a:cubicBezTo>
                      <a:pt x="697" y="535"/>
                      <a:pt x="326" y="955"/>
                      <a:pt x="21" y="1491"/>
                    </a:cubicBezTo>
                    <a:lnTo>
                      <a:pt x="0" y="1528"/>
                    </a:lnTo>
                    <a:lnTo>
                      <a:pt x="183" y="1618"/>
                    </a:lnTo>
                    <a:lnTo>
                      <a:pt x="202" y="1585"/>
                    </a:lnTo>
                    <a:cubicBezTo>
                      <a:pt x="474" y="1121"/>
                      <a:pt x="801" y="754"/>
                      <a:pt x="1148" y="529"/>
                    </a:cubicBezTo>
                    <a:cubicBezTo>
                      <a:pt x="1395" y="369"/>
                      <a:pt x="1638" y="287"/>
                      <a:pt x="1865" y="287"/>
                    </a:cubicBezTo>
                    <a:cubicBezTo>
                      <a:pt x="1938" y="287"/>
                      <a:pt x="2009" y="295"/>
                      <a:pt x="2077" y="312"/>
                    </a:cubicBezTo>
                    <a:lnTo>
                      <a:pt x="2109" y="320"/>
                    </a:lnTo>
                    <a:lnTo>
                      <a:pt x="2239" y="52"/>
                    </a:lnTo>
                    <a:lnTo>
                      <a:pt x="2193" y="39"/>
                    </a:lnTo>
                    <a:cubicBezTo>
                      <a:pt x="2102" y="14"/>
                      <a:pt x="200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1"/>
              <p:cNvSpPr/>
              <p:nvPr/>
            </p:nvSpPr>
            <p:spPr>
              <a:xfrm>
                <a:off x="5929875" y="5123875"/>
                <a:ext cx="80150" cy="58225"/>
              </a:xfrm>
              <a:custGeom>
                <a:avLst/>
                <a:gdLst/>
                <a:ahLst/>
                <a:cxnLst/>
                <a:rect l="l" t="t" r="r" b="b"/>
                <a:pathLst>
                  <a:path w="3206" h="2329" extrusionOk="0">
                    <a:moveTo>
                      <a:pt x="2661" y="0"/>
                    </a:moveTo>
                    <a:cubicBezTo>
                      <a:pt x="2315" y="0"/>
                      <a:pt x="1947" y="124"/>
                      <a:pt x="1573" y="368"/>
                    </a:cubicBezTo>
                    <a:lnTo>
                      <a:pt x="1572" y="368"/>
                    </a:lnTo>
                    <a:cubicBezTo>
                      <a:pt x="991" y="747"/>
                      <a:pt x="439" y="1398"/>
                      <a:pt x="19" y="2201"/>
                    </a:cubicBezTo>
                    <a:lnTo>
                      <a:pt x="0" y="2238"/>
                    </a:lnTo>
                    <a:lnTo>
                      <a:pt x="183" y="2328"/>
                    </a:lnTo>
                    <a:lnTo>
                      <a:pt x="201" y="2293"/>
                    </a:lnTo>
                    <a:cubicBezTo>
                      <a:pt x="589" y="1560"/>
                      <a:pt x="1096" y="966"/>
                      <a:pt x="1627" y="621"/>
                    </a:cubicBezTo>
                    <a:cubicBezTo>
                      <a:pt x="1967" y="399"/>
                      <a:pt x="2301" y="287"/>
                      <a:pt x="2613" y="287"/>
                    </a:cubicBezTo>
                    <a:cubicBezTo>
                      <a:pt x="2762" y="287"/>
                      <a:pt x="2906" y="312"/>
                      <a:pt x="3042" y="364"/>
                    </a:cubicBezTo>
                    <a:lnTo>
                      <a:pt x="3077" y="377"/>
                    </a:lnTo>
                    <a:lnTo>
                      <a:pt x="3206" y="112"/>
                    </a:lnTo>
                    <a:lnTo>
                      <a:pt x="3166" y="96"/>
                    </a:lnTo>
                    <a:cubicBezTo>
                      <a:pt x="3005" y="32"/>
                      <a:pt x="2836" y="0"/>
                      <a:pt x="2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1"/>
              <p:cNvSpPr/>
              <p:nvPr/>
            </p:nvSpPr>
            <p:spPr>
              <a:xfrm>
                <a:off x="5964275" y="5171350"/>
                <a:ext cx="18500" cy="25950"/>
              </a:xfrm>
              <a:custGeom>
                <a:avLst/>
                <a:gdLst/>
                <a:ahLst/>
                <a:cxnLst/>
                <a:rect l="l" t="t" r="r" b="b"/>
                <a:pathLst>
                  <a:path w="740" h="1038" extrusionOk="0">
                    <a:moveTo>
                      <a:pt x="502" y="0"/>
                    </a:moveTo>
                    <a:cubicBezTo>
                      <a:pt x="454" y="0"/>
                      <a:pt x="402" y="15"/>
                      <a:pt x="350" y="45"/>
                    </a:cubicBezTo>
                    <a:cubicBezTo>
                      <a:pt x="157" y="156"/>
                      <a:pt x="1" y="454"/>
                      <a:pt x="1" y="709"/>
                    </a:cubicBezTo>
                    <a:cubicBezTo>
                      <a:pt x="1" y="850"/>
                      <a:pt x="50" y="960"/>
                      <a:pt x="135" y="1009"/>
                    </a:cubicBezTo>
                    <a:cubicBezTo>
                      <a:pt x="167" y="1028"/>
                      <a:pt x="202" y="1037"/>
                      <a:pt x="240" y="1037"/>
                    </a:cubicBezTo>
                    <a:cubicBezTo>
                      <a:pt x="287" y="1037"/>
                      <a:pt x="338" y="1022"/>
                      <a:pt x="391" y="993"/>
                    </a:cubicBezTo>
                    <a:cubicBezTo>
                      <a:pt x="587" y="880"/>
                      <a:pt x="740" y="588"/>
                      <a:pt x="740" y="329"/>
                    </a:cubicBezTo>
                    <a:cubicBezTo>
                      <a:pt x="740" y="186"/>
                      <a:pt x="691" y="77"/>
                      <a:pt x="605" y="28"/>
                    </a:cubicBezTo>
                    <a:cubicBezTo>
                      <a:pt x="574" y="9"/>
                      <a:pt x="539"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1"/>
              <p:cNvSpPr/>
              <p:nvPr/>
            </p:nvSpPr>
            <p:spPr>
              <a:xfrm>
                <a:off x="6007750" y="5183325"/>
                <a:ext cx="49600" cy="86900"/>
              </a:xfrm>
              <a:custGeom>
                <a:avLst/>
                <a:gdLst/>
                <a:ahLst/>
                <a:cxnLst/>
                <a:rect l="l" t="t" r="r" b="b"/>
                <a:pathLst>
                  <a:path w="1984" h="3476" extrusionOk="0">
                    <a:moveTo>
                      <a:pt x="1776" y="1"/>
                    </a:moveTo>
                    <a:cubicBezTo>
                      <a:pt x="1735" y="1"/>
                      <a:pt x="1689" y="14"/>
                      <a:pt x="1640" y="42"/>
                    </a:cubicBezTo>
                    <a:lnTo>
                      <a:pt x="344" y="790"/>
                    </a:lnTo>
                    <a:cubicBezTo>
                      <a:pt x="155" y="900"/>
                      <a:pt x="1" y="1194"/>
                      <a:pt x="1" y="1446"/>
                    </a:cubicBezTo>
                    <a:lnTo>
                      <a:pt x="1" y="3175"/>
                    </a:lnTo>
                    <a:cubicBezTo>
                      <a:pt x="1" y="3363"/>
                      <a:pt x="86" y="3475"/>
                      <a:pt x="209" y="3475"/>
                    </a:cubicBezTo>
                    <a:cubicBezTo>
                      <a:pt x="250" y="3475"/>
                      <a:pt x="296" y="3462"/>
                      <a:pt x="344" y="3435"/>
                    </a:cubicBezTo>
                    <a:lnTo>
                      <a:pt x="1640" y="2685"/>
                    </a:lnTo>
                    <a:cubicBezTo>
                      <a:pt x="1829" y="2577"/>
                      <a:pt x="1983" y="2282"/>
                      <a:pt x="1983" y="2031"/>
                    </a:cubicBezTo>
                    <a:lnTo>
                      <a:pt x="1983" y="301"/>
                    </a:lnTo>
                    <a:cubicBezTo>
                      <a:pt x="1983" y="114"/>
                      <a:pt x="1898" y="1"/>
                      <a:pt x="1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1"/>
              <p:cNvSpPr/>
              <p:nvPr/>
            </p:nvSpPr>
            <p:spPr>
              <a:xfrm>
                <a:off x="5879300" y="5257375"/>
                <a:ext cx="49600" cy="86875"/>
              </a:xfrm>
              <a:custGeom>
                <a:avLst/>
                <a:gdLst/>
                <a:ahLst/>
                <a:cxnLst/>
                <a:rect l="l" t="t" r="r" b="b"/>
                <a:pathLst>
                  <a:path w="1984" h="3475" extrusionOk="0">
                    <a:moveTo>
                      <a:pt x="1775" y="0"/>
                    </a:moveTo>
                    <a:cubicBezTo>
                      <a:pt x="1734" y="0"/>
                      <a:pt x="1688" y="13"/>
                      <a:pt x="1640" y="41"/>
                    </a:cubicBezTo>
                    <a:lnTo>
                      <a:pt x="344" y="790"/>
                    </a:lnTo>
                    <a:cubicBezTo>
                      <a:pt x="155" y="898"/>
                      <a:pt x="1" y="1194"/>
                      <a:pt x="1" y="1446"/>
                    </a:cubicBezTo>
                    <a:lnTo>
                      <a:pt x="1" y="3175"/>
                    </a:lnTo>
                    <a:cubicBezTo>
                      <a:pt x="1" y="3362"/>
                      <a:pt x="86" y="3475"/>
                      <a:pt x="208" y="3475"/>
                    </a:cubicBezTo>
                    <a:cubicBezTo>
                      <a:pt x="250" y="3475"/>
                      <a:pt x="296" y="3462"/>
                      <a:pt x="344" y="3434"/>
                    </a:cubicBezTo>
                    <a:lnTo>
                      <a:pt x="1640" y="2685"/>
                    </a:lnTo>
                    <a:cubicBezTo>
                      <a:pt x="1829" y="2577"/>
                      <a:pt x="1983" y="2281"/>
                      <a:pt x="1983" y="2029"/>
                    </a:cubicBezTo>
                    <a:lnTo>
                      <a:pt x="1983" y="301"/>
                    </a:lnTo>
                    <a:cubicBezTo>
                      <a:pt x="1983" y="113"/>
                      <a:pt x="1898"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1"/>
              <p:cNvSpPr/>
              <p:nvPr/>
            </p:nvSpPr>
            <p:spPr>
              <a:xfrm>
                <a:off x="5944150" y="5219800"/>
                <a:ext cx="49625" cy="86875"/>
              </a:xfrm>
              <a:custGeom>
                <a:avLst/>
                <a:gdLst/>
                <a:ahLst/>
                <a:cxnLst/>
                <a:rect l="l" t="t" r="r" b="b"/>
                <a:pathLst>
                  <a:path w="1985" h="3475" extrusionOk="0">
                    <a:moveTo>
                      <a:pt x="1776" y="0"/>
                    </a:moveTo>
                    <a:cubicBezTo>
                      <a:pt x="1735" y="0"/>
                      <a:pt x="1689" y="13"/>
                      <a:pt x="1642" y="41"/>
                    </a:cubicBezTo>
                    <a:lnTo>
                      <a:pt x="344" y="790"/>
                    </a:lnTo>
                    <a:cubicBezTo>
                      <a:pt x="156" y="898"/>
                      <a:pt x="1" y="1194"/>
                      <a:pt x="1" y="1446"/>
                    </a:cubicBezTo>
                    <a:lnTo>
                      <a:pt x="1" y="3175"/>
                    </a:lnTo>
                    <a:cubicBezTo>
                      <a:pt x="1" y="3362"/>
                      <a:pt x="87" y="3475"/>
                      <a:pt x="209" y="3475"/>
                    </a:cubicBezTo>
                    <a:cubicBezTo>
                      <a:pt x="251" y="3475"/>
                      <a:pt x="296" y="3462"/>
                      <a:pt x="344" y="3434"/>
                    </a:cubicBezTo>
                    <a:lnTo>
                      <a:pt x="1642" y="2685"/>
                    </a:lnTo>
                    <a:cubicBezTo>
                      <a:pt x="1829" y="2577"/>
                      <a:pt x="1985" y="2281"/>
                      <a:pt x="1985" y="2030"/>
                    </a:cubicBezTo>
                    <a:lnTo>
                      <a:pt x="1985" y="301"/>
                    </a:lnTo>
                    <a:cubicBezTo>
                      <a:pt x="1985" y="113"/>
                      <a:pt x="1898" y="0"/>
                      <a:pt x="1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0" name="Google Shape;1850;p31"/>
          <p:cNvGrpSpPr/>
          <p:nvPr/>
        </p:nvGrpSpPr>
        <p:grpSpPr>
          <a:xfrm>
            <a:off x="5937788" y="3773550"/>
            <a:ext cx="1173000" cy="1173000"/>
            <a:chOff x="5937788" y="3773550"/>
            <a:chExt cx="1173000" cy="1173000"/>
          </a:xfrm>
        </p:grpSpPr>
        <p:sp>
          <p:nvSpPr>
            <p:cNvPr id="1851" name="Google Shape;1851;p31"/>
            <p:cNvSpPr/>
            <p:nvPr/>
          </p:nvSpPr>
          <p:spPr>
            <a:xfrm>
              <a:off x="5937788" y="3773550"/>
              <a:ext cx="1173000" cy="117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 name="Google Shape;1852;p31"/>
            <p:cNvGrpSpPr/>
            <p:nvPr/>
          </p:nvGrpSpPr>
          <p:grpSpPr>
            <a:xfrm>
              <a:off x="6099570" y="3900050"/>
              <a:ext cx="838681" cy="919946"/>
              <a:chOff x="4149775" y="3322050"/>
              <a:chExt cx="506725" cy="555825"/>
            </a:xfrm>
          </p:grpSpPr>
          <p:sp>
            <p:nvSpPr>
              <p:cNvPr id="1853" name="Google Shape;1853;p31"/>
              <p:cNvSpPr/>
              <p:nvPr/>
            </p:nvSpPr>
            <p:spPr>
              <a:xfrm>
                <a:off x="4355425" y="3555375"/>
                <a:ext cx="295000" cy="278650"/>
              </a:xfrm>
              <a:custGeom>
                <a:avLst/>
                <a:gdLst/>
                <a:ahLst/>
                <a:cxnLst/>
                <a:rect l="l" t="t" r="r" b="b"/>
                <a:pathLst>
                  <a:path w="11800" h="11146" extrusionOk="0">
                    <a:moveTo>
                      <a:pt x="5240" y="0"/>
                    </a:moveTo>
                    <a:cubicBezTo>
                      <a:pt x="5203" y="0"/>
                      <a:pt x="5168" y="1"/>
                      <a:pt x="5136" y="2"/>
                    </a:cubicBezTo>
                    <a:cubicBezTo>
                      <a:pt x="4164" y="3035"/>
                      <a:pt x="2227" y="5843"/>
                      <a:pt x="1" y="7129"/>
                    </a:cubicBezTo>
                    <a:cubicBezTo>
                      <a:pt x="165" y="7518"/>
                      <a:pt x="660" y="9699"/>
                      <a:pt x="1661" y="10523"/>
                    </a:cubicBezTo>
                    <a:cubicBezTo>
                      <a:pt x="2157" y="10931"/>
                      <a:pt x="2731" y="11145"/>
                      <a:pt x="3380" y="11145"/>
                    </a:cubicBezTo>
                    <a:cubicBezTo>
                      <a:pt x="4371" y="11145"/>
                      <a:pt x="5538" y="10645"/>
                      <a:pt x="6867" y="9566"/>
                    </a:cubicBezTo>
                    <a:cubicBezTo>
                      <a:pt x="9065" y="7779"/>
                      <a:pt x="10440" y="5245"/>
                      <a:pt x="11378" y="2507"/>
                    </a:cubicBezTo>
                    <a:cubicBezTo>
                      <a:pt x="11436" y="2343"/>
                      <a:pt x="11753" y="998"/>
                      <a:pt x="11800" y="835"/>
                    </a:cubicBezTo>
                    <a:cubicBezTo>
                      <a:pt x="10756" y="571"/>
                      <a:pt x="6514" y="0"/>
                      <a:pt x="5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1"/>
              <p:cNvSpPr/>
              <p:nvPr/>
            </p:nvSpPr>
            <p:spPr>
              <a:xfrm>
                <a:off x="4602175" y="3414050"/>
                <a:ext cx="1800" cy="1125"/>
              </a:xfrm>
              <a:custGeom>
                <a:avLst/>
                <a:gdLst/>
                <a:ahLst/>
                <a:cxnLst/>
                <a:rect l="l" t="t" r="r" b="b"/>
                <a:pathLst>
                  <a:path w="72" h="45" extrusionOk="0">
                    <a:moveTo>
                      <a:pt x="1" y="1"/>
                    </a:moveTo>
                    <a:lnTo>
                      <a:pt x="4" y="3"/>
                    </a:lnTo>
                    <a:lnTo>
                      <a:pt x="4" y="3"/>
                    </a:lnTo>
                    <a:cubicBezTo>
                      <a:pt x="3" y="2"/>
                      <a:pt x="2" y="2"/>
                      <a:pt x="1" y="1"/>
                    </a:cubicBezTo>
                    <a:close/>
                    <a:moveTo>
                      <a:pt x="4" y="3"/>
                    </a:moveTo>
                    <a:lnTo>
                      <a:pt x="4" y="3"/>
                    </a:lnTo>
                    <a:cubicBezTo>
                      <a:pt x="26" y="15"/>
                      <a:pt x="48" y="31"/>
                      <a:pt x="71" y="44"/>
                    </a:cubicBezTo>
                    <a:lnTo>
                      <a:pt x="72" y="41"/>
                    </a:lnTo>
                    <a:lnTo>
                      <a:pt x="4" y="3"/>
                    </a:lnTo>
                    <a:close/>
                  </a:path>
                </a:pathLst>
              </a:custGeom>
              <a:solidFill>
                <a:srgbClr val="C6D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1"/>
              <p:cNvSpPr/>
              <p:nvPr/>
            </p:nvSpPr>
            <p:spPr>
              <a:xfrm>
                <a:off x="4209100" y="3322050"/>
                <a:ext cx="391225" cy="508375"/>
              </a:xfrm>
              <a:custGeom>
                <a:avLst/>
                <a:gdLst/>
                <a:ahLst/>
                <a:cxnLst/>
                <a:rect l="l" t="t" r="r" b="b"/>
                <a:pathLst>
                  <a:path w="15649" h="20335" extrusionOk="0">
                    <a:moveTo>
                      <a:pt x="8394" y="1"/>
                    </a:moveTo>
                    <a:cubicBezTo>
                      <a:pt x="7663" y="1"/>
                      <a:pt x="6858" y="232"/>
                      <a:pt x="6012" y="720"/>
                    </a:cubicBezTo>
                    <a:cubicBezTo>
                      <a:pt x="2691" y="2638"/>
                      <a:pt x="0" y="7780"/>
                      <a:pt x="0" y="12208"/>
                    </a:cubicBezTo>
                    <a:cubicBezTo>
                      <a:pt x="0" y="14525"/>
                      <a:pt x="738" y="16186"/>
                      <a:pt x="1918" y="16968"/>
                    </a:cubicBezTo>
                    <a:lnTo>
                      <a:pt x="1918" y="16969"/>
                    </a:lnTo>
                    <a:lnTo>
                      <a:pt x="1927" y="16975"/>
                    </a:lnTo>
                    <a:cubicBezTo>
                      <a:pt x="2032" y="17044"/>
                      <a:pt x="2142" y="17104"/>
                      <a:pt x="2255" y="17160"/>
                    </a:cubicBezTo>
                    <a:lnTo>
                      <a:pt x="7847" y="20334"/>
                    </a:lnTo>
                    <a:lnTo>
                      <a:pt x="7848" y="20332"/>
                    </a:lnTo>
                    <a:cubicBezTo>
                      <a:pt x="6842" y="19729"/>
                      <a:pt x="6136" y="18515"/>
                      <a:pt x="5898" y="16814"/>
                    </a:cubicBezTo>
                    <a:cubicBezTo>
                      <a:pt x="5920" y="16802"/>
                      <a:pt x="5942" y="16792"/>
                      <a:pt x="5965" y="16779"/>
                    </a:cubicBezTo>
                    <a:cubicBezTo>
                      <a:pt x="5754" y="15936"/>
                      <a:pt x="5810" y="15024"/>
                      <a:pt x="5934" y="14174"/>
                    </a:cubicBezTo>
                    <a:cubicBezTo>
                      <a:pt x="6129" y="12845"/>
                      <a:pt x="6495" y="11558"/>
                      <a:pt x="7061" y="10338"/>
                    </a:cubicBezTo>
                    <a:cubicBezTo>
                      <a:pt x="7639" y="9093"/>
                      <a:pt x="8354" y="7766"/>
                      <a:pt x="9233" y="6707"/>
                    </a:cubicBezTo>
                    <a:cubicBezTo>
                      <a:pt x="9638" y="6219"/>
                      <a:pt x="10027" y="5697"/>
                      <a:pt x="10479" y="5254"/>
                    </a:cubicBezTo>
                    <a:cubicBezTo>
                      <a:pt x="10928" y="4814"/>
                      <a:pt x="11450" y="4463"/>
                      <a:pt x="11956" y="4094"/>
                    </a:cubicBezTo>
                    <a:cubicBezTo>
                      <a:pt x="11950" y="4046"/>
                      <a:pt x="11942" y="3999"/>
                      <a:pt x="11936" y="3952"/>
                    </a:cubicBezTo>
                    <a:cubicBezTo>
                      <a:pt x="12742" y="3506"/>
                      <a:pt x="13510" y="3291"/>
                      <a:pt x="14209" y="3291"/>
                    </a:cubicBezTo>
                    <a:cubicBezTo>
                      <a:pt x="14732" y="3291"/>
                      <a:pt x="15216" y="3411"/>
                      <a:pt x="15649" y="3639"/>
                    </a:cubicBezTo>
                    <a:lnTo>
                      <a:pt x="10185" y="559"/>
                    </a:lnTo>
                    <a:cubicBezTo>
                      <a:pt x="10014" y="438"/>
                      <a:pt x="9832" y="335"/>
                      <a:pt x="9642" y="252"/>
                    </a:cubicBezTo>
                    <a:lnTo>
                      <a:pt x="9630" y="245"/>
                    </a:lnTo>
                    <a:lnTo>
                      <a:pt x="9629" y="248"/>
                    </a:lnTo>
                    <a:cubicBezTo>
                      <a:pt x="9249" y="85"/>
                      <a:pt x="8835" y="1"/>
                      <a:pt x="8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1"/>
              <p:cNvSpPr/>
              <p:nvPr/>
            </p:nvSpPr>
            <p:spPr>
              <a:xfrm>
                <a:off x="4422700" y="3535900"/>
                <a:ext cx="233800" cy="215800"/>
              </a:xfrm>
              <a:custGeom>
                <a:avLst/>
                <a:gdLst/>
                <a:ahLst/>
                <a:cxnLst/>
                <a:rect l="l" t="t" r="r" b="b"/>
                <a:pathLst>
                  <a:path w="9352" h="8632" extrusionOk="0">
                    <a:moveTo>
                      <a:pt x="3210" y="0"/>
                    </a:moveTo>
                    <a:cubicBezTo>
                      <a:pt x="3210" y="0"/>
                      <a:pt x="79" y="3803"/>
                      <a:pt x="39" y="4864"/>
                    </a:cubicBezTo>
                    <a:cubicBezTo>
                      <a:pt x="1" y="5925"/>
                      <a:pt x="5" y="6922"/>
                      <a:pt x="1595" y="7796"/>
                    </a:cubicBezTo>
                    <a:cubicBezTo>
                      <a:pt x="2460" y="8272"/>
                      <a:pt x="3216" y="8631"/>
                      <a:pt x="3976" y="8631"/>
                    </a:cubicBezTo>
                    <a:cubicBezTo>
                      <a:pt x="4612" y="8631"/>
                      <a:pt x="5251" y="8380"/>
                      <a:pt x="5959" y="7733"/>
                    </a:cubicBezTo>
                    <a:cubicBezTo>
                      <a:pt x="6896" y="6879"/>
                      <a:pt x="8546" y="4586"/>
                      <a:pt x="8949" y="2866"/>
                    </a:cubicBezTo>
                    <a:cubicBezTo>
                      <a:pt x="9351" y="1146"/>
                      <a:pt x="3210" y="0"/>
                      <a:pt x="3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1"/>
              <p:cNvSpPr/>
              <p:nvPr/>
            </p:nvSpPr>
            <p:spPr>
              <a:xfrm>
                <a:off x="4600300" y="3413000"/>
                <a:ext cx="1900" cy="1075"/>
              </a:xfrm>
              <a:custGeom>
                <a:avLst/>
                <a:gdLst/>
                <a:ahLst/>
                <a:cxnLst/>
                <a:rect l="l" t="t" r="r" b="b"/>
                <a:pathLst>
                  <a:path w="76" h="43" extrusionOk="0">
                    <a:moveTo>
                      <a:pt x="1" y="1"/>
                    </a:moveTo>
                    <a:lnTo>
                      <a:pt x="76" y="43"/>
                    </a:lnTo>
                    <a:cubicBezTo>
                      <a:pt x="51" y="29"/>
                      <a:pt x="27" y="14"/>
                      <a:pt x="1" y="1"/>
                    </a:cubicBezTo>
                    <a:close/>
                  </a:path>
                </a:pathLst>
              </a:custGeom>
              <a:solidFill>
                <a:srgbClr val="A8C6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1"/>
              <p:cNvSpPr/>
              <p:nvPr/>
            </p:nvSpPr>
            <p:spPr>
              <a:xfrm>
                <a:off x="4400375" y="3408075"/>
                <a:ext cx="251850" cy="329250"/>
              </a:xfrm>
              <a:custGeom>
                <a:avLst/>
                <a:gdLst/>
                <a:ahLst/>
                <a:cxnLst/>
                <a:rect l="l" t="t" r="r" b="b"/>
                <a:pathLst>
                  <a:path w="10074" h="13170" extrusionOk="0">
                    <a:moveTo>
                      <a:pt x="6642" y="0"/>
                    </a:moveTo>
                    <a:cubicBezTo>
                      <a:pt x="6459" y="0"/>
                      <a:pt x="6268" y="19"/>
                      <a:pt x="6068" y="57"/>
                    </a:cubicBezTo>
                    <a:cubicBezTo>
                      <a:pt x="5188" y="224"/>
                      <a:pt x="3937" y="736"/>
                      <a:pt x="3960" y="976"/>
                    </a:cubicBezTo>
                    <a:cubicBezTo>
                      <a:pt x="3990" y="1270"/>
                      <a:pt x="4005" y="1578"/>
                      <a:pt x="4005" y="1898"/>
                    </a:cubicBezTo>
                    <a:cubicBezTo>
                      <a:pt x="4005" y="2513"/>
                      <a:pt x="3951" y="3143"/>
                      <a:pt x="3848" y="3777"/>
                    </a:cubicBezTo>
                    <a:cubicBezTo>
                      <a:pt x="3678" y="4905"/>
                      <a:pt x="2821" y="6513"/>
                      <a:pt x="1798" y="7855"/>
                    </a:cubicBezTo>
                    <a:cubicBezTo>
                      <a:pt x="1068" y="8812"/>
                      <a:pt x="1" y="10649"/>
                      <a:pt x="2489" y="12290"/>
                    </a:cubicBezTo>
                    <a:cubicBezTo>
                      <a:pt x="3422" y="12906"/>
                      <a:pt x="4167" y="13169"/>
                      <a:pt x="4804" y="13169"/>
                    </a:cubicBezTo>
                    <a:cubicBezTo>
                      <a:pt x="5991" y="13169"/>
                      <a:pt x="6803" y="12253"/>
                      <a:pt x="7760" y="10994"/>
                    </a:cubicBezTo>
                    <a:cubicBezTo>
                      <a:pt x="8642" y="9836"/>
                      <a:pt x="9284" y="8484"/>
                      <a:pt x="9574" y="7190"/>
                    </a:cubicBezTo>
                    <a:cubicBezTo>
                      <a:pt x="9852" y="5919"/>
                      <a:pt x="10074" y="3069"/>
                      <a:pt x="9313" y="1853"/>
                    </a:cubicBezTo>
                    <a:cubicBezTo>
                      <a:pt x="8593" y="704"/>
                      <a:pt x="7770" y="0"/>
                      <a:pt x="6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1"/>
              <p:cNvSpPr/>
              <p:nvPr/>
            </p:nvSpPr>
            <p:spPr>
              <a:xfrm>
                <a:off x="4354325" y="3404325"/>
                <a:ext cx="300625" cy="436900"/>
              </a:xfrm>
              <a:custGeom>
                <a:avLst/>
                <a:gdLst/>
                <a:ahLst/>
                <a:cxnLst/>
                <a:rect l="l" t="t" r="r" b="b"/>
                <a:pathLst>
                  <a:path w="12025" h="17476" extrusionOk="0">
                    <a:moveTo>
                      <a:pt x="8400" y="0"/>
                    </a:moveTo>
                    <a:cubicBezTo>
                      <a:pt x="7668" y="0"/>
                      <a:pt x="6861" y="232"/>
                      <a:pt x="6012" y="721"/>
                    </a:cubicBezTo>
                    <a:cubicBezTo>
                      <a:pt x="2692" y="2639"/>
                      <a:pt x="0" y="7781"/>
                      <a:pt x="0" y="12209"/>
                    </a:cubicBezTo>
                    <a:cubicBezTo>
                      <a:pt x="0" y="14603"/>
                      <a:pt x="790" y="16293"/>
                      <a:pt x="2039" y="17041"/>
                    </a:cubicBezTo>
                    <a:cubicBezTo>
                      <a:pt x="2509" y="17322"/>
                      <a:pt x="3043" y="17475"/>
                      <a:pt x="3626" y="17475"/>
                    </a:cubicBezTo>
                    <a:cubicBezTo>
                      <a:pt x="4358" y="17475"/>
                      <a:pt x="5164" y="17243"/>
                      <a:pt x="6012" y="16754"/>
                    </a:cubicBezTo>
                    <a:cubicBezTo>
                      <a:pt x="8148" y="15522"/>
                      <a:pt x="10021" y="12954"/>
                      <a:pt x="11087" y="10102"/>
                    </a:cubicBezTo>
                    <a:cubicBezTo>
                      <a:pt x="11167" y="9890"/>
                      <a:pt x="11052" y="9647"/>
                      <a:pt x="10834" y="9585"/>
                    </a:cubicBezTo>
                    <a:lnTo>
                      <a:pt x="10831" y="9584"/>
                    </a:lnTo>
                    <a:cubicBezTo>
                      <a:pt x="9828" y="12493"/>
                      <a:pt x="7951" y="15151"/>
                      <a:pt x="5802" y="16390"/>
                    </a:cubicBezTo>
                    <a:cubicBezTo>
                      <a:pt x="5038" y="16831"/>
                      <a:pt x="4306" y="17055"/>
                      <a:pt x="3626" y="17055"/>
                    </a:cubicBezTo>
                    <a:cubicBezTo>
                      <a:pt x="3104" y="17055"/>
                      <a:pt x="2634" y="16915"/>
                      <a:pt x="2222" y="16658"/>
                    </a:cubicBezTo>
                    <a:cubicBezTo>
                      <a:pt x="1097" y="15957"/>
                      <a:pt x="422" y="14364"/>
                      <a:pt x="422" y="12209"/>
                    </a:cubicBezTo>
                    <a:cubicBezTo>
                      <a:pt x="422" y="7923"/>
                      <a:pt x="3024" y="2933"/>
                      <a:pt x="6222" y="1085"/>
                    </a:cubicBezTo>
                    <a:cubicBezTo>
                      <a:pt x="6988" y="644"/>
                      <a:pt x="7720" y="420"/>
                      <a:pt x="8400" y="420"/>
                    </a:cubicBezTo>
                    <a:cubicBezTo>
                      <a:pt x="8920" y="420"/>
                      <a:pt x="9390" y="560"/>
                      <a:pt x="9801" y="816"/>
                    </a:cubicBezTo>
                    <a:cubicBezTo>
                      <a:pt x="10928" y="1517"/>
                      <a:pt x="11604" y="3110"/>
                      <a:pt x="11604" y="5267"/>
                    </a:cubicBezTo>
                    <a:cubicBezTo>
                      <a:pt x="11604" y="6599"/>
                      <a:pt x="11352" y="8000"/>
                      <a:pt x="10910" y="9353"/>
                    </a:cubicBezTo>
                    <a:cubicBezTo>
                      <a:pt x="10918" y="9355"/>
                      <a:pt x="10926" y="9356"/>
                      <a:pt x="10935" y="9356"/>
                    </a:cubicBezTo>
                    <a:cubicBezTo>
                      <a:pt x="11089" y="9356"/>
                      <a:pt x="11460" y="9045"/>
                      <a:pt x="11658" y="8302"/>
                    </a:cubicBezTo>
                    <a:cubicBezTo>
                      <a:pt x="11886" y="7445"/>
                      <a:pt x="12024" y="6110"/>
                      <a:pt x="12024" y="5267"/>
                    </a:cubicBezTo>
                    <a:cubicBezTo>
                      <a:pt x="12024" y="2871"/>
                      <a:pt x="11234" y="1181"/>
                      <a:pt x="9985" y="433"/>
                    </a:cubicBezTo>
                    <a:cubicBezTo>
                      <a:pt x="9961" y="419"/>
                      <a:pt x="9938" y="403"/>
                      <a:pt x="9915" y="390"/>
                    </a:cubicBezTo>
                    <a:lnTo>
                      <a:pt x="9840" y="348"/>
                    </a:lnTo>
                    <a:cubicBezTo>
                      <a:pt x="9406" y="120"/>
                      <a:pt x="8923" y="0"/>
                      <a:pt x="84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1"/>
              <p:cNvSpPr/>
              <p:nvPr/>
            </p:nvSpPr>
            <p:spPr>
              <a:xfrm>
                <a:off x="4462575" y="3626000"/>
                <a:ext cx="84000" cy="84025"/>
              </a:xfrm>
              <a:custGeom>
                <a:avLst/>
                <a:gdLst/>
                <a:ahLst/>
                <a:cxnLst/>
                <a:rect l="l" t="t" r="r" b="b"/>
                <a:pathLst>
                  <a:path w="3360" h="3361" extrusionOk="0">
                    <a:moveTo>
                      <a:pt x="1680" y="1"/>
                    </a:moveTo>
                    <a:cubicBezTo>
                      <a:pt x="752" y="1"/>
                      <a:pt x="1" y="753"/>
                      <a:pt x="1" y="1681"/>
                    </a:cubicBezTo>
                    <a:cubicBezTo>
                      <a:pt x="1" y="2074"/>
                      <a:pt x="136" y="2435"/>
                      <a:pt x="364" y="2722"/>
                    </a:cubicBezTo>
                    <a:lnTo>
                      <a:pt x="345" y="2743"/>
                    </a:lnTo>
                    <a:lnTo>
                      <a:pt x="594" y="2961"/>
                    </a:lnTo>
                    <a:cubicBezTo>
                      <a:pt x="887" y="3210"/>
                      <a:pt x="1266" y="3360"/>
                      <a:pt x="1680" y="3360"/>
                    </a:cubicBezTo>
                    <a:cubicBezTo>
                      <a:pt x="2608" y="3360"/>
                      <a:pt x="3359" y="2608"/>
                      <a:pt x="3359" y="1681"/>
                    </a:cubicBezTo>
                    <a:cubicBezTo>
                      <a:pt x="3359" y="1174"/>
                      <a:pt x="3134" y="720"/>
                      <a:pt x="2778" y="412"/>
                    </a:cubicBezTo>
                    <a:lnTo>
                      <a:pt x="2779" y="410"/>
                    </a:lnTo>
                    <a:lnTo>
                      <a:pt x="2497" y="163"/>
                    </a:lnTo>
                    <a:lnTo>
                      <a:pt x="2468" y="198"/>
                    </a:lnTo>
                    <a:cubicBezTo>
                      <a:pt x="2233" y="72"/>
                      <a:pt x="1965" y="1"/>
                      <a:pt x="1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1"/>
              <p:cNvSpPr/>
              <p:nvPr/>
            </p:nvSpPr>
            <p:spPr>
              <a:xfrm>
                <a:off x="4455925" y="3620175"/>
                <a:ext cx="84000" cy="84000"/>
              </a:xfrm>
              <a:custGeom>
                <a:avLst/>
                <a:gdLst/>
                <a:ahLst/>
                <a:cxnLst/>
                <a:rect l="l" t="t" r="r" b="b"/>
                <a:pathLst>
                  <a:path w="3360" h="3360" extrusionOk="0">
                    <a:moveTo>
                      <a:pt x="1680" y="0"/>
                    </a:moveTo>
                    <a:cubicBezTo>
                      <a:pt x="752" y="0"/>
                      <a:pt x="1" y="752"/>
                      <a:pt x="1" y="1680"/>
                    </a:cubicBezTo>
                    <a:cubicBezTo>
                      <a:pt x="1" y="2607"/>
                      <a:pt x="752" y="3360"/>
                      <a:pt x="1680" y="3360"/>
                    </a:cubicBezTo>
                    <a:cubicBezTo>
                      <a:pt x="2608" y="3360"/>
                      <a:pt x="3359" y="2607"/>
                      <a:pt x="3359" y="1680"/>
                    </a:cubicBezTo>
                    <a:cubicBezTo>
                      <a:pt x="3359" y="752"/>
                      <a:pt x="2608" y="0"/>
                      <a:pt x="16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1"/>
              <p:cNvSpPr/>
              <p:nvPr/>
            </p:nvSpPr>
            <p:spPr>
              <a:xfrm>
                <a:off x="4538600" y="3555150"/>
                <a:ext cx="24925" cy="24900"/>
              </a:xfrm>
              <a:custGeom>
                <a:avLst/>
                <a:gdLst/>
                <a:ahLst/>
                <a:cxnLst/>
                <a:rect l="l" t="t" r="r" b="b"/>
                <a:pathLst>
                  <a:path w="997" h="996" extrusionOk="0">
                    <a:moveTo>
                      <a:pt x="499" y="0"/>
                    </a:moveTo>
                    <a:cubicBezTo>
                      <a:pt x="224" y="0"/>
                      <a:pt x="1" y="223"/>
                      <a:pt x="1" y="499"/>
                    </a:cubicBezTo>
                    <a:cubicBezTo>
                      <a:pt x="1" y="773"/>
                      <a:pt x="224" y="996"/>
                      <a:pt x="499" y="996"/>
                    </a:cubicBezTo>
                    <a:cubicBezTo>
                      <a:pt x="773" y="996"/>
                      <a:pt x="996" y="774"/>
                      <a:pt x="996" y="499"/>
                    </a:cubicBezTo>
                    <a:cubicBezTo>
                      <a:pt x="996" y="223"/>
                      <a:pt x="773" y="0"/>
                      <a:pt x="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1"/>
              <p:cNvSpPr/>
              <p:nvPr/>
            </p:nvSpPr>
            <p:spPr>
              <a:xfrm>
                <a:off x="4560525" y="3473175"/>
                <a:ext cx="22375" cy="24050"/>
              </a:xfrm>
              <a:custGeom>
                <a:avLst/>
                <a:gdLst/>
                <a:ahLst/>
                <a:cxnLst/>
                <a:rect l="l" t="t" r="r" b="b"/>
                <a:pathLst>
                  <a:path w="895" h="962" extrusionOk="0">
                    <a:moveTo>
                      <a:pt x="363" y="0"/>
                    </a:moveTo>
                    <a:cubicBezTo>
                      <a:pt x="325" y="0"/>
                      <a:pt x="288" y="7"/>
                      <a:pt x="252" y="22"/>
                    </a:cubicBezTo>
                    <a:cubicBezTo>
                      <a:pt x="64" y="103"/>
                      <a:pt x="0" y="372"/>
                      <a:pt x="108" y="626"/>
                    </a:cubicBezTo>
                    <a:cubicBezTo>
                      <a:pt x="195" y="831"/>
                      <a:pt x="368" y="962"/>
                      <a:pt x="531" y="962"/>
                    </a:cubicBezTo>
                    <a:cubicBezTo>
                      <a:pt x="569" y="962"/>
                      <a:pt x="606" y="955"/>
                      <a:pt x="642" y="940"/>
                    </a:cubicBezTo>
                    <a:cubicBezTo>
                      <a:pt x="830" y="859"/>
                      <a:pt x="894" y="589"/>
                      <a:pt x="787" y="336"/>
                    </a:cubicBezTo>
                    <a:cubicBezTo>
                      <a:pt x="700" y="131"/>
                      <a:pt x="526" y="0"/>
                      <a:pt x="3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1"/>
              <p:cNvSpPr/>
              <p:nvPr/>
            </p:nvSpPr>
            <p:spPr>
              <a:xfrm>
                <a:off x="4466400" y="3630675"/>
                <a:ext cx="63050" cy="63000"/>
              </a:xfrm>
              <a:custGeom>
                <a:avLst/>
                <a:gdLst/>
                <a:ahLst/>
                <a:cxnLst/>
                <a:rect l="l" t="t" r="r" b="b"/>
                <a:pathLst>
                  <a:path w="2522" h="2520" extrusionOk="0">
                    <a:moveTo>
                      <a:pt x="1261" y="0"/>
                    </a:moveTo>
                    <a:cubicBezTo>
                      <a:pt x="566" y="0"/>
                      <a:pt x="1" y="564"/>
                      <a:pt x="1" y="1260"/>
                    </a:cubicBezTo>
                    <a:cubicBezTo>
                      <a:pt x="1" y="1956"/>
                      <a:pt x="566" y="2520"/>
                      <a:pt x="1261" y="2520"/>
                    </a:cubicBezTo>
                    <a:cubicBezTo>
                      <a:pt x="1956" y="2520"/>
                      <a:pt x="2521" y="1956"/>
                      <a:pt x="2521" y="1260"/>
                    </a:cubicBezTo>
                    <a:cubicBezTo>
                      <a:pt x="2521" y="564"/>
                      <a:pt x="1956" y="0"/>
                      <a:pt x="1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1"/>
              <p:cNvSpPr/>
              <p:nvPr/>
            </p:nvSpPr>
            <p:spPr>
              <a:xfrm>
                <a:off x="4187050" y="3435875"/>
                <a:ext cx="210950" cy="419775"/>
              </a:xfrm>
              <a:custGeom>
                <a:avLst/>
                <a:gdLst/>
                <a:ahLst/>
                <a:cxnLst/>
                <a:rect l="l" t="t" r="r" b="b"/>
                <a:pathLst>
                  <a:path w="8438" h="16791" extrusionOk="0">
                    <a:moveTo>
                      <a:pt x="1276" y="1"/>
                    </a:moveTo>
                    <a:cubicBezTo>
                      <a:pt x="512" y="1"/>
                      <a:pt x="0" y="702"/>
                      <a:pt x="0" y="1744"/>
                    </a:cubicBezTo>
                    <a:lnTo>
                      <a:pt x="0" y="10437"/>
                    </a:lnTo>
                    <a:cubicBezTo>
                      <a:pt x="0" y="11783"/>
                      <a:pt x="829" y="13358"/>
                      <a:pt x="1847" y="13946"/>
                    </a:cubicBezTo>
                    <a:lnTo>
                      <a:pt x="6366" y="16554"/>
                    </a:lnTo>
                    <a:cubicBezTo>
                      <a:pt x="6638" y="16710"/>
                      <a:pt x="6906" y="16791"/>
                      <a:pt x="7163" y="16791"/>
                    </a:cubicBezTo>
                    <a:cubicBezTo>
                      <a:pt x="7540" y="16791"/>
                      <a:pt x="7873" y="16613"/>
                      <a:pt x="8102" y="16292"/>
                    </a:cubicBezTo>
                    <a:cubicBezTo>
                      <a:pt x="8322" y="15984"/>
                      <a:pt x="8437" y="15554"/>
                      <a:pt x="8437" y="15048"/>
                    </a:cubicBezTo>
                    <a:lnTo>
                      <a:pt x="8437" y="6355"/>
                    </a:lnTo>
                    <a:cubicBezTo>
                      <a:pt x="8437" y="5008"/>
                      <a:pt x="7609" y="3434"/>
                      <a:pt x="6591" y="2847"/>
                    </a:cubicBezTo>
                    <a:lnTo>
                      <a:pt x="2073" y="238"/>
                    </a:lnTo>
                    <a:cubicBezTo>
                      <a:pt x="1801" y="81"/>
                      <a:pt x="1532" y="1"/>
                      <a:pt x="12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1"/>
              <p:cNvSpPr/>
              <p:nvPr/>
            </p:nvSpPr>
            <p:spPr>
              <a:xfrm>
                <a:off x="4169175" y="3440100"/>
                <a:ext cx="59550" cy="44550"/>
              </a:xfrm>
              <a:custGeom>
                <a:avLst/>
                <a:gdLst/>
                <a:ahLst/>
                <a:cxnLst/>
                <a:rect l="l" t="t" r="r" b="b"/>
                <a:pathLst>
                  <a:path w="2382" h="1782" extrusionOk="0">
                    <a:moveTo>
                      <a:pt x="1397" y="1"/>
                    </a:moveTo>
                    <a:lnTo>
                      <a:pt x="1" y="837"/>
                    </a:lnTo>
                    <a:lnTo>
                      <a:pt x="444" y="1782"/>
                    </a:lnTo>
                    <a:lnTo>
                      <a:pt x="1584" y="1782"/>
                    </a:lnTo>
                    <a:lnTo>
                      <a:pt x="2381" y="844"/>
                    </a:lnTo>
                    <a:lnTo>
                      <a:pt x="13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1"/>
              <p:cNvSpPr/>
              <p:nvPr/>
            </p:nvSpPr>
            <p:spPr>
              <a:xfrm>
                <a:off x="4333200" y="3832625"/>
                <a:ext cx="48650" cy="39625"/>
              </a:xfrm>
              <a:custGeom>
                <a:avLst/>
                <a:gdLst/>
                <a:ahLst/>
                <a:cxnLst/>
                <a:rect l="l" t="t" r="r" b="b"/>
                <a:pathLst>
                  <a:path w="1946" h="1585" extrusionOk="0">
                    <a:moveTo>
                      <a:pt x="1487" y="0"/>
                    </a:moveTo>
                    <a:lnTo>
                      <a:pt x="0" y="323"/>
                    </a:lnTo>
                    <a:cubicBezTo>
                      <a:pt x="23" y="408"/>
                      <a:pt x="501" y="1585"/>
                      <a:pt x="501" y="1585"/>
                    </a:cubicBezTo>
                    <a:lnTo>
                      <a:pt x="1946" y="729"/>
                    </a:lnTo>
                    <a:lnTo>
                      <a:pt x="14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1"/>
              <p:cNvSpPr/>
              <p:nvPr/>
            </p:nvSpPr>
            <p:spPr>
              <a:xfrm>
                <a:off x="4149775" y="3458150"/>
                <a:ext cx="210950" cy="419725"/>
              </a:xfrm>
              <a:custGeom>
                <a:avLst/>
                <a:gdLst/>
                <a:ahLst/>
                <a:cxnLst/>
                <a:rect l="l" t="t" r="r" b="b"/>
                <a:pathLst>
                  <a:path w="8438" h="16789" extrusionOk="0">
                    <a:moveTo>
                      <a:pt x="1275" y="0"/>
                    </a:moveTo>
                    <a:cubicBezTo>
                      <a:pt x="513" y="0"/>
                      <a:pt x="1" y="700"/>
                      <a:pt x="1" y="1742"/>
                    </a:cubicBezTo>
                    <a:lnTo>
                      <a:pt x="1" y="10435"/>
                    </a:lnTo>
                    <a:cubicBezTo>
                      <a:pt x="1" y="11782"/>
                      <a:pt x="829" y="13356"/>
                      <a:pt x="1847" y="13944"/>
                    </a:cubicBezTo>
                    <a:lnTo>
                      <a:pt x="6365" y="16552"/>
                    </a:lnTo>
                    <a:cubicBezTo>
                      <a:pt x="6637" y="16710"/>
                      <a:pt x="6906" y="16789"/>
                      <a:pt x="7162" y="16789"/>
                    </a:cubicBezTo>
                    <a:cubicBezTo>
                      <a:pt x="7541" y="16789"/>
                      <a:pt x="7874" y="16613"/>
                      <a:pt x="8102" y="16292"/>
                    </a:cubicBezTo>
                    <a:cubicBezTo>
                      <a:pt x="8321" y="15983"/>
                      <a:pt x="8438" y="15552"/>
                      <a:pt x="8438" y="15047"/>
                    </a:cubicBezTo>
                    <a:lnTo>
                      <a:pt x="8438" y="6354"/>
                    </a:lnTo>
                    <a:cubicBezTo>
                      <a:pt x="8438" y="5008"/>
                      <a:pt x="7609" y="3433"/>
                      <a:pt x="6591" y="2845"/>
                    </a:cubicBezTo>
                    <a:lnTo>
                      <a:pt x="2072" y="236"/>
                    </a:lnTo>
                    <a:cubicBezTo>
                      <a:pt x="1800" y="80"/>
                      <a:pt x="1533" y="0"/>
                      <a:pt x="1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1"/>
              <p:cNvSpPr/>
              <p:nvPr/>
            </p:nvSpPr>
            <p:spPr>
              <a:xfrm>
                <a:off x="4155425" y="3463750"/>
                <a:ext cx="199675" cy="408500"/>
              </a:xfrm>
              <a:custGeom>
                <a:avLst/>
                <a:gdLst/>
                <a:ahLst/>
                <a:cxnLst/>
                <a:rect l="l" t="t" r="r" b="b"/>
                <a:pathLst>
                  <a:path w="7987" h="16340" extrusionOk="0">
                    <a:moveTo>
                      <a:pt x="1050" y="0"/>
                    </a:moveTo>
                    <a:cubicBezTo>
                      <a:pt x="434" y="0"/>
                      <a:pt x="0" y="570"/>
                      <a:pt x="0" y="1518"/>
                    </a:cubicBezTo>
                    <a:lnTo>
                      <a:pt x="0" y="10211"/>
                    </a:lnTo>
                    <a:cubicBezTo>
                      <a:pt x="0" y="11483"/>
                      <a:pt x="780" y="12974"/>
                      <a:pt x="1734" y="13525"/>
                    </a:cubicBezTo>
                    <a:lnTo>
                      <a:pt x="6253" y="16133"/>
                    </a:lnTo>
                    <a:cubicBezTo>
                      <a:pt x="6495" y="16273"/>
                      <a:pt x="6727" y="16340"/>
                      <a:pt x="6937" y="16340"/>
                    </a:cubicBezTo>
                    <a:cubicBezTo>
                      <a:pt x="7553" y="16340"/>
                      <a:pt x="7987" y="15771"/>
                      <a:pt x="7987" y="14823"/>
                    </a:cubicBezTo>
                    <a:lnTo>
                      <a:pt x="7987" y="6130"/>
                    </a:lnTo>
                    <a:cubicBezTo>
                      <a:pt x="7987" y="4857"/>
                      <a:pt x="7206" y="3367"/>
                      <a:pt x="6253" y="2816"/>
                    </a:cubicBezTo>
                    <a:lnTo>
                      <a:pt x="1734" y="207"/>
                    </a:lnTo>
                    <a:cubicBezTo>
                      <a:pt x="1491" y="67"/>
                      <a:pt x="1260" y="0"/>
                      <a:pt x="10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1"/>
              <p:cNvSpPr/>
              <p:nvPr/>
            </p:nvSpPr>
            <p:spPr>
              <a:xfrm>
                <a:off x="4180275" y="3499325"/>
                <a:ext cx="146975" cy="301825"/>
              </a:xfrm>
              <a:custGeom>
                <a:avLst/>
                <a:gdLst/>
                <a:ahLst/>
                <a:cxnLst/>
                <a:rect l="l" t="t" r="r" b="b"/>
                <a:pathLst>
                  <a:path w="5879" h="12073" extrusionOk="0">
                    <a:moveTo>
                      <a:pt x="0" y="1"/>
                    </a:moveTo>
                    <a:lnTo>
                      <a:pt x="0" y="8678"/>
                    </a:lnTo>
                    <a:lnTo>
                      <a:pt x="5878" y="12073"/>
                    </a:lnTo>
                    <a:lnTo>
                      <a:pt x="5878" y="3396"/>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1"/>
              <p:cNvSpPr/>
              <p:nvPr/>
            </p:nvSpPr>
            <p:spPr>
              <a:xfrm>
                <a:off x="4239875" y="3782500"/>
                <a:ext cx="19725" cy="28650"/>
              </a:xfrm>
              <a:custGeom>
                <a:avLst/>
                <a:gdLst/>
                <a:ahLst/>
                <a:cxnLst/>
                <a:rect l="l" t="t" r="r" b="b"/>
                <a:pathLst>
                  <a:path w="789" h="1146" extrusionOk="0">
                    <a:moveTo>
                      <a:pt x="239" y="0"/>
                    </a:moveTo>
                    <a:cubicBezTo>
                      <a:pt x="98" y="0"/>
                      <a:pt x="0" y="129"/>
                      <a:pt x="0" y="346"/>
                    </a:cubicBezTo>
                    <a:cubicBezTo>
                      <a:pt x="0" y="636"/>
                      <a:pt x="177" y="972"/>
                      <a:pt x="395" y="1098"/>
                    </a:cubicBezTo>
                    <a:cubicBezTo>
                      <a:pt x="450" y="1130"/>
                      <a:pt x="503" y="1146"/>
                      <a:pt x="551" y="1146"/>
                    </a:cubicBezTo>
                    <a:cubicBezTo>
                      <a:pt x="690" y="1146"/>
                      <a:pt x="788" y="1016"/>
                      <a:pt x="788" y="801"/>
                    </a:cubicBezTo>
                    <a:cubicBezTo>
                      <a:pt x="788" y="510"/>
                      <a:pt x="612" y="173"/>
                      <a:pt x="395" y="47"/>
                    </a:cubicBezTo>
                    <a:cubicBezTo>
                      <a:pt x="339" y="15"/>
                      <a:pt x="286"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1"/>
              <p:cNvSpPr/>
              <p:nvPr/>
            </p:nvSpPr>
            <p:spPr>
              <a:xfrm>
                <a:off x="4196325" y="3543025"/>
                <a:ext cx="50350" cy="88225"/>
              </a:xfrm>
              <a:custGeom>
                <a:avLst/>
                <a:gdLst/>
                <a:ahLst/>
                <a:cxnLst/>
                <a:rect l="l" t="t" r="r" b="b"/>
                <a:pathLst>
                  <a:path w="2014" h="3529" extrusionOk="0">
                    <a:moveTo>
                      <a:pt x="211" y="0"/>
                    </a:moveTo>
                    <a:cubicBezTo>
                      <a:pt x="87" y="0"/>
                      <a:pt x="0" y="115"/>
                      <a:pt x="0" y="304"/>
                    </a:cubicBezTo>
                    <a:lnTo>
                      <a:pt x="0" y="2061"/>
                    </a:lnTo>
                    <a:cubicBezTo>
                      <a:pt x="0" y="2316"/>
                      <a:pt x="157" y="2615"/>
                      <a:pt x="348" y="2726"/>
                    </a:cubicBezTo>
                    <a:lnTo>
                      <a:pt x="1665" y="3487"/>
                    </a:lnTo>
                    <a:cubicBezTo>
                      <a:pt x="1714" y="3515"/>
                      <a:pt x="1760" y="3528"/>
                      <a:pt x="1803" y="3528"/>
                    </a:cubicBezTo>
                    <a:cubicBezTo>
                      <a:pt x="1926" y="3528"/>
                      <a:pt x="2013" y="3413"/>
                      <a:pt x="2013" y="3223"/>
                    </a:cubicBezTo>
                    <a:lnTo>
                      <a:pt x="2013" y="1468"/>
                    </a:lnTo>
                    <a:cubicBezTo>
                      <a:pt x="2013" y="1212"/>
                      <a:pt x="1857" y="912"/>
                      <a:pt x="1665" y="801"/>
                    </a:cubicBezTo>
                    <a:lnTo>
                      <a:pt x="348" y="42"/>
                    </a:lnTo>
                    <a:cubicBezTo>
                      <a:pt x="299" y="14"/>
                      <a:pt x="253" y="0"/>
                      <a:pt x="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1"/>
              <p:cNvSpPr/>
              <p:nvPr/>
            </p:nvSpPr>
            <p:spPr>
              <a:xfrm>
                <a:off x="4260875" y="3580050"/>
                <a:ext cx="50350" cy="88200"/>
              </a:xfrm>
              <a:custGeom>
                <a:avLst/>
                <a:gdLst/>
                <a:ahLst/>
                <a:cxnLst/>
                <a:rect l="l" t="t" r="r" b="b"/>
                <a:pathLst>
                  <a:path w="2014" h="3528" extrusionOk="0">
                    <a:moveTo>
                      <a:pt x="211" y="0"/>
                    </a:moveTo>
                    <a:cubicBezTo>
                      <a:pt x="88" y="0"/>
                      <a:pt x="1" y="115"/>
                      <a:pt x="1" y="305"/>
                    </a:cubicBezTo>
                    <a:lnTo>
                      <a:pt x="1" y="2060"/>
                    </a:lnTo>
                    <a:cubicBezTo>
                      <a:pt x="1" y="2316"/>
                      <a:pt x="157" y="2616"/>
                      <a:pt x="348" y="2726"/>
                    </a:cubicBezTo>
                    <a:lnTo>
                      <a:pt x="1665" y="3486"/>
                    </a:lnTo>
                    <a:cubicBezTo>
                      <a:pt x="1713" y="3515"/>
                      <a:pt x="1760" y="3528"/>
                      <a:pt x="1802" y="3528"/>
                    </a:cubicBezTo>
                    <a:cubicBezTo>
                      <a:pt x="1926" y="3528"/>
                      <a:pt x="2014" y="3413"/>
                      <a:pt x="2014" y="3223"/>
                    </a:cubicBezTo>
                    <a:lnTo>
                      <a:pt x="2014" y="1468"/>
                    </a:lnTo>
                    <a:cubicBezTo>
                      <a:pt x="2014" y="1212"/>
                      <a:pt x="1856" y="912"/>
                      <a:pt x="1665" y="803"/>
                    </a:cubicBezTo>
                    <a:lnTo>
                      <a:pt x="348" y="42"/>
                    </a:lnTo>
                    <a:cubicBezTo>
                      <a:pt x="300" y="13"/>
                      <a:pt x="253"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1"/>
              <p:cNvSpPr/>
              <p:nvPr/>
            </p:nvSpPr>
            <p:spPr>
              <a:xfrm>
                <a:off x="4196325" y="3634200"/>
                <a:ext cx="50350" cy="88200"/>
              </a:xfrm>
              <a:custGeom>
                <a:avLst/>
                <a:gdLst/>
                <a:ahLst/>
                <a:cxnLst/>
                <a:rect l="l" t="t" r="r" b="b"/>
                <a:pathLst>
                  <a:path w="2014" h="3528" extrusionOk="0">
                    <a:moveTo>
                      <a:pt x="211" y="0"/>
                    </a:moveTo>
                    <a:cubicBezTo>
                      <a:pt x="87" y="0"/>
                      <a:pt x="0" y="115"/>
                      <a:pt x="0" y="305"/>
                    </a:cubicBezTo>
                    <a:lnTo>
                      <a:pt x="0" y="2060"/>
                    </a:lnTo>
                    <a:cubicBezTo>
                      <a:pt x="0" y="2316"/>
                      <a:pt x="157" y="2616"/>
                      <a:pt x="348" y="2727"/>
                    </a:cubicBezTo>
                    <a:lnTo>
                      <a:pt x="1665" y="3486"/>
                    </a:lnTo>
                    <a:cubicBezTo>
                      <a:pt x="1714" y="3515"/>
                      <a:pt x="1761" y="3528"/>
                      <a:pt x="1803" y="3528"/>
                    </a:cubicBezTo>
                    <a:cubicBezTo>
                      <a:pt x="1926" y="3528"/>
                      <a:pt x="2013" y="3414"/>
                      <a:pt x="2013" y="3224"/>
                    </a:cubicBezTo>
                    <a:lnTo>
                      <a:pt x="2013" y="1468"/>
                    </a:lnTo>
                    <a:cubicBezTo>
                      <a:pt x="2013" y="1212"/>
                      <a:pt x="1857" y="913"/>
                      <a:pt x="1665" y="802"/>
                    </a:cubicBezTo>
                    <a:lnTo>
                      <a:pt x="348" y="41"/>
                    </a:lnTo>
                    <a:cubicBezTo>
                      <a:pt x="299" y="14"/>
                      <a:pt x="253"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1"/>
              <p:cNvSpPr/>
              <p:nvPr/>
            </p:nvSpPr>
            <p:spPr>
              <a:xfrm>
                <a:off x="4260875" y="3671225"/>
                <a:ext cx="50350" cy="88200"/>
              </a:xfrm>
              <a:custGeom>
                <a:avLst/>
                <a:gdLst/>
                <a:ahLst/>
                <a:cxnLst/>
                <a:rect l="l" t="t" r="r" b="b"/>
                <a:pathLst>
                  <a:path w="2014" h="3528" extrusionOk="0">
                    <a:moveTo>
                      <a:pt x="211" y="0"/>
                    </a:moveTo>
                    <a:cubicBezTo>
                      <a:pt x="88" y="0"/>
                      <a:pt x="1" y="114"/>
                      <a:pt x="1" y="305"/>
                    </a:cubicBezTo>
                    <a:lnTo>
                      <a:pt x="1" y="2061"/>
                    </a:lnTo>
                    <a:cubicBezTo>
                      <a:pt x="1" y="2316"/>
                      <a:pt x="157" y="2616"/>
                      <a:pt x="348" y="2726"/>
                    </a:cubicBezTo>
                    <a:lnTo>
                      <a:pt x="1665" y="3486"/>
                    </a:lnTo>
                    <a:cubicBezTo>
                      <a:pt x="1714" y="3514"/>
                      <a:pt x="1760" y="3528"/>
                      <a:pt x="1803" y="3528"/>
                    </a:cubicBezTo>
                    <a:cubicBezTo>
                      <a:pt x="1926" y="3528"/>
                      <a:pt x="2014" y="3414"/>
                      <a:pt x="2014" y="3224"/>
                    </a:cubicBezTo>
                    <a:lnTo>
                      <a:pt x="2014" y="1467"/>
                    </a:lnTo>
                    <a:cubicBezTo>
                      <a:pt x="2014" y="1212"/>
                      <a:pt x="1856" y="913"/>
                      <a:pt x="1665" y="802"/>
                    </a:cubicBezTo>
                    <a:lnTo>
                      <a:pt x="348" y="41"/>
                    </a:lnTo>
                    <a:cubicBezTo>
                      <a:pt x="300" y="14"/>
                      <a:pt x="254" y="0"/>
                      <a:pt x="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1"/>
              <p:cNvSpPr/>
              <p:nvPr/>
            </p:nvSpPr>
            <p:spPr>
              <a:xfrm>
                <a:off x="4368375" y="3641375"/>
                <a:ext cx="32250" cy="41575"/>
              </a:xfrm>
              <a:custGeom>
                <a:avLst/>
                <a:gdLst/>
                <a:ahLst/>
                <a:cxnLst/>
                <a:rect l="l" t="t" r="r" b="b"/>
                <a:pathLst>
                  <a:path w="1290" h="1663" extrusionOk="0">
                    <a:moveTo>
                      <a:pt x="680" y="1"/>
                    </a:moveTo>
                    <a:cubicBezTo>
                      <a:pt x="622" y="1"/>
                      <a:pt x="558" y="19"/>
                      <a:pt x="491" y="58"/>
                    </a:cubicBezTo>
                    <a:cubicBezTo>
                      <a:pt x="220" y="214"/>
                      <a:pt x="1" y="633"/>
                      <a:pt x="1" y="994"/>
                    </a:cubicBezTo>
                    <a:cubicBezTo>
                      <a:pt x="1" y="1189"/>
                      <a:pt x="66" y="1324"/>
                      <a:pt x="169" y="1385"/>
                    </a:cubicBezTo>
                    <a:lnTo>
                      <a:pt x="168" y="1387"/>
                    </a:lnTo>
                    <a:lnTo>
                      <a:pt x="659" y="1662"/>
                    </a:lnTo>
                    <a:lnTo>
                      <a:pt x="813" y="1347"/>
                    </a:lnTo>
                    <a:lnTo>
                      <a:pt x="637" y="1246"/>
                    </a:lnTo>
                    <a:cubicBezTo>
                      <a:pt x="825" y="1059"/>
                      <a:pt x="964" y="755"/>
                      <a:pt x="976" y="473"/>
                    </a:cubicBezTo>
                    <a:lnTo>
                      <a:pt x="1172" y="587"/>
                    </a:lnTo>
                    <a:lnTo>
                      <a:pt x="1289" y="301"/>
                    </a:lnTo>
                    <a:lnTo>
                      <a:pt x="813" y="33"/>
                    </a:lnTo>
                    <a:lnTo>
                      <a:pt x="811" y="36"/>
                    </a:lnTo>
                    <a:cubicBezTo>
                      <a:pt x="772" y="13"/>
                      <a:pt x="728"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1"/>
              <p:cNvSpPr/>
              <p:nvPr/>
            </p:nvSpPr>
            <p:spPr>
              <a:xfrm>
                <a:off x="4380275" y="3648025"/>
                <a:ext cx="24500" cy="35600"/>
              </a:xfrm>
              <a:custGeom>
                <a:avLst/>
                <a:gdLst/>
                <a:ahLst/>
                <a:cxnLst/>
                <a:rect l="l" t="t" r="r" b="b"/>
                <a:pathLst>
                  <a:path w="980" h="1424" extrusionOk="0">
                    <a:moveTo>
                      <a:pt x="685" y="0"/>
                    </a:moveTo>
                    <a:cubicBezTo>
                      <a:pt x="625" y="0"/>
                      <a:pt x="559" y="19"/>
                      <a:pt x="490" y="59"/>
                    </a:cubicBezTo>
                    <a:cubicBezTo>
                      <a:pt x="219" y="216"/>
                      <a:pt x="1" y="634"/>
                      <a:pt x="1" y="995"/>
                    </a:cubicBezTo>
                    <a:cubicBezTo>
                      <a:pt x="1" y="1263"/>
                      <a:pt x="122" y="1424"/>
                      <a:pt x="295" y="1424"/>
                    </a:cubicBezTo>
                    <a:cubicBezTo>
                      <a:pt x="355" y="1424"/>
                      <a:pt x="421" y="1405"/>
                      <a:pt x="490" y="1365"/>
                    </a:cubicBezTo>
                    <a:cubicBezTo>
                      <a:pt x="761" y="1209"/>
                      <a:pt x="980" y="790"/>
                      <a:pt x="980" y="429"/>
                    </a:cubicBezTo>
                    <a:cubicBezTo>
                      <a:pt x="980" y="161"/>
                      <a:pt x="858" y="0"/>
                      <a:pt x="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1"/>
              <p:cNvSpPr/>
              <p:nvPr/>
            </p:nvSpPr>
            <p:spPr>
              <a:xfrm>
                <a:off x="4384525" y="3653275"/>
                <a:ext cx="17750" cy="25825"/>
              </a:xfrm>
              <a:custGeom>
                <a:avLst/>
                <a:gdLst/>
                <a:ahLst/>
                <a:cxnLst/>
                <a:rect l="l" t="t" r="r" b="b"/>
                <a:pathLst>
                  <a:path w="710" h="1033" extrusionOk="0">
                    <a:moveTo>
                      <a:pt x="496" y="0"/>
                    </a:moveTo>
                    <a:cubicBezTo>
                      <a:pt x="453" y="0"/>
                      <a:pt x="405" y="14"/>
                      <a:pt x="355" y="43"/>
                    </a:cubicBezTo>
                    <a:cubicBezTo>
                      <a:pt x="159" y="156"/>
                      <a:pt x="0" y="461"/>
                      <a:pt x="0" y="722"/>
                    </a:cubicBezTo>
                    <a:cubicBezTo>
                      <a:pt x="0" y="917"/>
                      <a:pt x="88" y="1033"/>
                      <a:pt x="214" y="1033"/>
                    </a:cubicBezTo>
                    <a:cubicBezTo>
                      <a:pt x="257" y="1033"/>
                      <a:pt x="305" y="1019"/>
                      <a:pt x="355" y="990"/>
                    </a:cubicBezTo>
                    <a:cubicBezTo>
                      <a:pt x="551" y="877"/>
                      <a:pt x="710" y="573"/>
                      <a:pt x="710" y="311"/>
                    </a:cubicBezTo>
                    <a:cubicBezTo>
                      <a:pt x="710" y="117"/>
                      <a:pt x="622"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1"/>
              <p:cNvSpPr/>
              <p:nvPr/>
            </p:nvSpPr>
            <p:spPr>
              <a:xfrm>
                <a:off x="4378250" y="3618925"/>
                <a:ext cx="7200" cy="10450"/>
              </a:xfrm>
              <a:custGeom>
                <a:avLst/>
                <a:gdLst/>
                <a:ahLst/>
                <a:cxnLst/>
                <a:rect l="l" t="t" r="r" b="b"/>
                <a:pathLst>
                  <a:path w="288" h="418" extrusionOk="0">
                    <a:moveTo>
                      <a:pt x="201" y="0"/>
                    </a:moveTo>
                    <a:cubicBezTo>
                      <a:pt x="183" y="0"/>
                      <a:pt x="164" y="6"/>
                      <a:pt x="144" y="18"/>
                    </a:cubicBezTo>
                    <a:cubicBezTo>
                      <a:pt x="64" y="63"/>
                      <a:pt x="0" y="186"/>
                      <a:pt x="0" y="292"/>
                    </a:cubicBezTo>
                    <a:cubicBezTo>
                      <a:pt x="0" y="370"/>
                      <a:pt x="36" y="417"/>
                      <a:pt x="87" y="417"/>
                    </a:cubicBezTo>
                    <a:cubicBezTo>
                      <a:pt x="104" y="417"/>
                      <a:pt x="124" y="412"/>
                      <a:pt x="144" y="400"/>
                    </a:cubicBezTo>
                    <a:cubicBezTo>
                      <a:pt x="223" y="355"/>
                      <a:pt x="287" y="232"/>
                      <a:pt x="287" y="126"/>
                    </a:cubicBezTo>
                    <a:cubicBezTo>
                      <a:pt x="287" y="47"/>
                      <a:pt x="252"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1"/>
              <p:cNvSpPr/>
              <p:nvPr/>
            </p:nvSpPr>
            <p:spPr>
              <a:xfrm>
                <a:off x="4371550" y="3694550"/>
                <a:ext cx="20575" cy="104075"/>
              </a:xfrm>
              <a:custGeom>
                <a:avLst/>
                <a:gdLst/>
                <a:ahLst/>
                <a:cxnLst/>
                <a:rect l="l" t="t" r="r" b="b"/>
                <a:pathLst>
                  <a:path w="823" h="4163" extrusionOk="0">
                    <a:moveTo>
                      <a:pt x="574" y="0"/>
                    </a:moveTo>
                    <a:cubicBezTo>
                      <a:pt x="524" y="0"/>
                      <a:pt x="469" y="16"/>
                      <a:pt x="412" y="49"/>
                    </a:cubicBezTo>
                    <a:cubicBezTo>
                      <a:pt x="185" y="180"/>
                      <a:pt x="1" y="533"/>
                      <a:pt x="1" y="835"/>
                    </a:cubicBezTo>
                    <a:lnTo>
                      <a:pt x="1" y="3803"/>
                    </a:lnTo>
                    <a:cubicBezTo>
                      <a:pt x="1" y="4027"/>
                      <a:pt x="103" y="4162"/>
                      <a:pt x="249" y="4162"/>
                    </a:cubicBezTo>
                    <a:cubicBezTo>
                      <a:pt x="299" y="4162"/>
                      <a:pt x="354" y="4147"/>
                      <a:pt x="412" y="4113"/>
                    </a:cubicBezTo>
                    <a:cubicBezTo>
                      <a:pt x="638" y="3984"/>
                      <a:pt x="823" y="3630"/>
                      <a:pt x="823" y="3328"/>
                    </a:cubicBezTo>
                    <a:lnTo>
                      <a:pt x="823" y="360"/>
                    </a:lnTo>
                    <a:cubicBezTo>
                      <a:pt x="823" y="135"/>
                      <a:pt x="720"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881" name="Google Shape;1881;p31"/>
          <p:cNvCxnSpPr>
            <a:stCxn id="1851" idx="0"/>
            <a:endCxn id="1824" idx="4"/>
          </p:cNvCxnSpPr>
          <p:nvPr/>
        </p:nvCxnSpPr>
        <p:spPr>
          <a:xfrm rot="-5400000">
            <a:off x="6578738" y="2976000"/>
            <a:ext cx="743100" cy="852000"/>
          </a:xfrm>
          <a:prstGeom prst="bentConnector3">
            <a:avLst>
              <a:gd name="adj1" fmla="val 50003"/>
            </a:avLst>
          </a:prstGeom>
          <a:noFill/>
          <a:ln w="9525" cap="flat" cmpd="sng">
            <a:solidFill>
              <a:schemeClr val="dk1"/>
            </a:solidFill>
            <a:prstDash val="solid"/>
            <a:round/>
            <a:headEnd type="none" w="med" len="med"/>
            <a:tailEnd type="oval" w="med" len="med"/>
          </a:ln>
        </p:spPr>
      </p:cxnSp>
      <p:cxnSp>
        <p:nvCxnSpPr>
          <p:cNvPr id="1882" name="Google Shape;1882;p31"/>
          <p:cNvCxnSpPr>
            <a:stCxn id="1787" idx="1"/>
            <a:endCxn id="1800" idx="0"/>
          </p:cNvCxnSpPr>
          <p:nvPr/>
        </p:nvCxnSpPr>
        <p:spPr>
          <a:xfrm flipH="1">
            <a:off x="1259000" y="802750"/>
            <a:ext cx="345300" cy="687000"/>
          </a:xfrm>
          <a:prstGeom prst="bentConnector2">
            <a:avLst/>
          </a:prstGeom>
          <a:noFill/>
          <a:ln w="9525" cap="flat" cmpd="sng">
            <a:solidFill>
              <a:schemeClr val="dk1"/>
            </a:solidFill>
            <a:prstDash val="solid"/>
            <a:round/>
            <a:headEnd type="none" w="med" len="med"/>
            <a:tailEnd type="oval" w="med" len="med"/>
          </a:ln>
        </p:spPr>
      </p:cxnSp>
      <p:pic>
        <p:nvPicPr>
          <p:cNvPr id="3" name="Рисунок 2"/>
          <p:cNvPicPr>
            <a:picLocks noChangeAspect="1"/>
          </p:cNvPicPr>
          <p:nvPr/>
        </p:nvPicPr>
        <p:blipFill>
          <a:blip r:embed="rId3"/>
          <a:stretch>
            <a:fillRect/>
          </a:stretch>
        </p:blipFill>
        <p:spPr>
          <a:xfrm>
            <a:off x="2934817" y="2360931"/>
            <a:ext cx="3204796" cy="14785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98"/>
                                        </p:tgtEl>
                                        <p:attrNameLst>
                                          <p:attrName>style.visibility</p:attrName>
                                        </p:attrNameLst>
                                      </p:cBhvr>
                                      <p:to>
                                        <p:strVal val="visible"/>
                                      </p:to>
                                    </p:set>
                                    <p:animEffect transition="in" filter="fade">
                                      <p:cBhvr>
                                        <p:cTn id="7" dur="500"/>
                                        <p:tgtEl>
                                          <p:spTgt spid="179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97"/>
                                        </p:tgtEl>
                                        <p:attrNameLst>
                                          <p:attrName>style.visibility</p:attrName>
                                        </p:attrNameLst>
                                      </p:cBhvr>
                                      <p:to>
                                        <p:strVal val="visible"/>
                                      </p:to>
                                    </p:set>
                                    <p:animEffect transition="in" filter="fade">
                                      <p:cBhvr>
                                        <p:cTn id="12" dur="500"/>
                                        <p:tgtEl>
                                          <p:spTgt spid="1797"/>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882"/>
                                        </p:tgtEl>
                                        <p:attrNameLst>
                                          <p:attrName>style.visibility</p:attrName>
                                        </p:attrNameLst>
                                      </p:cBhvr>
                                      <p:to>
                                        <p:strVal val="visible"/>
                                      </p:to>
                                    </p:set>
                                    <p:animEffect transition="in" filter="fade">
                                      <p:cBhvr>
                                        <p:cTn id="17" dur="1000"/>
                                        <p:tgtEl>
                                          <p:spTgt spid="1882"/>
                                        </p:tgtEl>
                                      </p:cBhvr>
                                    </p:animEffect>
                                    <p:anim calcmode="lin" valueType="num">
                                      <p:cBhvr>
                                        <p:cTn id="18" dur="1000" fill="hold"/>
                                        <p:tgtEl>
                                          <p:spTgt spid="1882"/>
                                        </p:tgtEl>
                                        <p:attrNameLst>
                                          <p:attrName>ppt_x</p:attrName>
                                        </p:attrNameLst>
                                      </p:cBhvr>
                                      <p:tavLst>
                                        <p:tav tm="0">
                                          <p:val>
                                            <p:strVal val="#ppt_x"/>
                                          </p:val>
                                        </p:tav>
                                        <p:tav tm="100000">
                                          <p:val>
                                            <p:strVal val="#ppt_x"/>
                                          </p:val>
                                        </p:tav>
                                      </p:tavLst>
                                    </p:anim>
                                    <p:anim calcmode="lin" valueType="num">
                                      <p:cBhvr>
                                        <p:cTn id="19" dur="1000" fill="hold"/>
                                        <p:tgtEl>
                                          <p:spTgt spid="1882"/>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799"/>
                                        </p:tgtEl>
                                        <p:attrNameLst>
                                          <p:attrName>style.visibility</p:attrName>
                                        </p:attrNameLst>
                                      </p:cBhvr>
                                      <p:to>
                                        <p:strVal val="visible"/>
                                      </p:to>
                                    </p:set>
                                    <p:animEffect transition="in" filter="fade">
                                      <p:cBhvr>
                                        <p:cTn id="22" dur="1000"/>
                                        <p:tgtEl>
                                          <p:spTgt spid="1799"/>
                                        </p:tgtEl>
                                      </p:cBhvr>
                                    </p:animEffect>
                                    <p:anim calcmode="lin" valueType="num">
                                      <p:cBhvr>
                                        <p:cTn id="23" dur="1000" fill="hold"/>
                                        <p:tgtEl>
                                          <p:spTgt spid="1799"/>
                                        </p:tgtEl>
                                        <p:attrNameLst>
                                          <p:attrName>ppt_x</p:attrName>
                                        </p:attrNameLst>
                                      </p:cBhvr>
                                      <p:tavLst>
                                        <p:tav tm="0">
                                          <p:val>
                                            <p:strVal val="#ppt_x"/>
                                          </p:val>
                                        </p:tav>
                                        <p:tav tm="100000">
                                          <p:val>
                                            <p:strVal val="#ppt_x"/>
                                          </p:val>
                                        </p:tav>
                                      </p:tavLst>
                                    </p:anim>
                                    <p:anim calcmode="lin" valueType="num">
                                      <p:cBhvr>
                                        <p:cTn id="24" dur="1000" fill="hold"/>
                                        <p:tgtEl>
                                          <p:spTgt spid="179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850"/>
                                        </p:tgtEl>
                                        <p:attrNameLst>
                                          <p:attrName>style.visibility</p:attrName>
                                        </p:attrNameLst>
                                      </p:cBhvr>
                                      <p:to>
                                        <p:strVal val="visible"/>
                                      </p:to>
                                    </p:set>
                                    <p:animEffect transition="in" filter="fade">
                                      <p:cBhvr>
                                        <p:cTn id="29" dur="1000"/>
                                        <p:tgtEl>
                                          <p:spTgt spid="1850"/>
                                        </p:tgtEl>
                                      </p:cBhvr>
                                    </p:animEffect>
                                    <p:anim calcmode="lin" valueType="num">
                                      <p:cBhvr>
                                        <p:cTn id="30" dur="1000" fill="hold"/>
                                        <p:tgtEl>
                                          <p:spTgt spid="1850"/>
                                        </p:tgtEl>
                                        <p:attrNameLst>
                                          <p:attrName>ppt_x</p:attrName>
                                        </p:attrNameLst>
                                      </p:cBhvr>
                                      <p:tavLst>
                                        <p:tav tm="0">
                                          <p:val>
                                            <p:strVal val="#ppt_x"/>
                                          </p:val>
                                        </p:tav>
                                        <p:tav tm="100000">
                                          <p:val>
                                            <p:strVal val="#ppt_x"/>
                                          </p:val>
                                        </p:tav>
                                      </p:tavLst>
                                    </p:anim>
                                    <p:anim calcmode="lin" valueType="num">
                                      <p:cBhvr>
                                        <p:cTn id="31" dur="1000" fill="hold"/>
                                        <p:tgtEl>
                                          <p:spTgt spid="1850"/>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881"/>
                                        </p:tgtEl>
                                        <p:attrNameLst>
                                          <p:attrName>style.visibility</p:attrName>
                                        </p:attrNameLst>
                                      </p:cBhvr>
                                      <p:to>
                                        <p:strVal val="visible"/>
                                      </p:to>
                                    </p:set>
                                    <p:animEffect transition="in" filter="fade">
                                      <p:cBhvr>
                                        <p:cTn id="34" dur="1000"/>
                                        <p:tgtEl>
                                          <p:spTgt spid="1881"/>
                                        </p:tgtEl>
                                      </p:cBhvr>
                                    </p:animEffect>
                                    <p:anim calcmode="lin" valueType="num">
                                      <p:cBhvr>
                                        <p:cTn id="35" dur="1000" fill="hold"/>
                                        <p:tgtEl>
                                          <p:spTgt spid="1881"/>
                                        </p:tgtEl>
                                        <p:attrNameLst>
                                          <p:attrName>ppt_x</p:attrName>
                                        </p:attrNameLst>
                                      </p:cBhvr>
                                      <p:tavLst>
                                        <p:tav tm="0">
                                          <p:val>
                                            <p:strVal val="#ppt_x"/>
                                          </p:val>
                                        </p:tav>
                                        <p:tav tm="100000">
                                          <p:val>
                                            <p:strVal val="#ppt_x"/>
                                          </p:val>
                                        </p:tav>
                                      </p:tavLst>
                                    </p:anim>
                                    <p:anim calcmode="lin" valueType="num">
                                      <p:cBhvr>
                                        <p:cTn id="36" dur="1000" fill="hold"/>
                                        <p:tgtEl>
                                          <p:spTgt spid="1881"/>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1823"/>
                                        </p:tgtEl>
                                        <p:attrNameLst>
                                          <p:attrName>style.visibility</p:attrName>
                                        </p:attrNameLst>
                                      </p:cBhvr>
                                      <p:to>
                                        <p:strVal val="visible"/>
                                      </p:to>
                                    </p:set>
                                    <p:animEffect transition="in" filter="fade">
                                      <p:cBhvr>
                                        <p:cTn id="39" dur="1000"/>
                                        <p:tgtEl>
                                          <p:spTgt spid="1823"/>
                                        </p:tgtEl>
                                      </p:cBhvr>
                                    </p:animEffect>
                                    <p:anim calcmode="lin" valueType="num">
                                      <p:cBhvr>
                                        <p:cTn id="40" dur="1000" fill="hold"/>
                                        <p:tgtEl>
                                          <p:spTgt spid="1823"/>
                                        </p:tgtEl>
                                        <p:attrNameLst>
                                          <p:attrName>ppt_x</p:attrName>
                                        </p:attrNameLst>
                                      </p:cBhvr>
                                      <p:tavLst>
                                        <p:tav tm="0">
                                          <p:val>
                                            <p:strVal val="#ppt_x"/>
                                          </p:val>
                                        </p:tav>
                                        <p:tav tm="100000">
                                          <p:val>
                                            <p:strVal val="#ppt_x"/>
                                          </p:val>
                                        </p:tav>
                                      </p:tavLst>
                                    </p:anim>
                                    <p:anim calcmode="lin" valueType="num">
                                      <p:cBhvr>
                                        <p:cTn id="41" dur="1000" fill="hold"/>
                                        <p:tgtEl>
                                          <p:spTgt spid="1823"/>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7" grpId="0"/>
      <p:bldP spid="179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86"/>
        <p:cNvGrpSpPr/>
        <p:nvPr/>
      </p:nvGrpSpPr>
      <p:grpSpPr>
        <a:xfrm>
          <a:off x="0" y="0"/>
          <a:ext cx="0" cy="0"/>
          <a:chOff x="0" y="0"/>
          <a:chExt cx="0" cy="0"/>
        </a:xfrm>
      </p:grpSpPr>
      <p:sp>
        <p:nvSpPr>
          <p:cNvPr id="6" name="Заголовок 5"/>
          <p:cNvSpPr>
            <a:spLocks noGrp="1"/>
          </p:cNvSpPr>
          <p:nvPr>
            <p:ph type="title"/>
          </p:nvPr>
        </p:nvSpPr>
        <p:spPr>
          <a:xfrm>
            <a:off x="415577" y="2257228"/>
            <a:ext cx="2745838" cy="855692"/>
          </a:xfrm>
        </p:spPr>
        <p:txBody>
          <a:bodyPr/>
          <a:lstStyle/>
          <a:p>
            <a:r>
              <a:rPr lang="ro-MD" sz="2400" dirty="0"/>
              <a:t>Performanța algoritmului</a:t>
            </a:r>
            <a:endParaRPr lang="ru-RU" sz="2400" dirty="0"/>
          </a:p>
        </p:txBody>
      </p:sp>
      <p:pic>
        <p:nvPicPr>
          <p:cNvPr id="7" name="Рисунок 6"/>
          <p:cNvPicPr>
            <a:picLocks noChangeAspect="1"/>
          </p:cNvPicPr>
          <p:nvPr/>
        </p:nvPicPr>
        <p:blipFill>
          <a:blip r:embed="rId3"/>
          <a:stretch>
            <a:fillRect/>
          </a:stretch>
        </p:blipFill>
        <p:spPr>
          <a:xfrm>
            <a:off x="3258523" y="768361"/>
            <a:ext cx="5179277" cy="3833426"/>
          </a:xfrm>
          <a:prstGeom prst="rect">
            <a:avLst/>
          </a:prstGeom>
        </p:spPr>
      </p:pic>
      <p:sp>
        <p:nvSpPr>
          <p:cNvPr id="24" name="Google Shape;1893;p32"/>
          <p:cNvSpPr/>
          <p:nvPr/>
        </p:nvSpPr>
        <p:spPr>
          <a:xfrm>
            <a:off x="1472803" y="1462950"/>
            <a:ext cx="607800" cy="617400"/>
          </a:xfrm>
          <a:prstGeom prst="roundRect">
            <a:avLst>
              <a:gd name="adj" fmla="val 50000"/>
            </a:avLst>
          </a:prstGeom>
          <a:gradFill>
            <a:gsLst>
              <a:gs pos="0">
                <a:srgbClr val="FFC375">
                  <a:alpha val="50980"/>
                </a:srgbClr>
              </a:gs>
              <a:gs pos="100000">
                <a:schemeClr val="lt1"/>
              </a:gs>
            </a:gsLst>
            <a:lin ang="5400012" scaled="0"/>
          </a:gradFill>
          <a:ln w="9525" cap="flat" cmpd="sng">
            <a:solidFill>
              <a:schemeClr val="dk1"/>
            </a:solidFill>
            <a:prstDash val="solid"/>
            <a:round/>
            <a:headEnd type="none" w="sm" len="sm"/>
            <a:tailEnd type="none" w="sm" len="sm"/>
          </a:ln>
          <a:effectLst>
            <a:outerShdw blurRad="342900" dist="19050" dir="5400000" algn="bl" rotWithShape="0">
              <a:schemeClr val="accent3">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894;p32"/>
          <p:cNvGrpSpPr/>
          <p:nvPr/>
        </p:nvGrpSpPr>
        <p:grpSpPr>
          <a:xfrm>
            <a:off x="1606255" y="1682198"/>
            <a:ext cx="340890" cy="178912"/>
            <a:chOff x="2084325" y="363300"/>
            <a:chExt cx="484150" cy="254100"/>
          </a:xfrm>
        </p:grpSpPr>
        <p:sp>
          <p:nvSpPr>
            <p:cNvPr id="26" name="Google Shape;1895;p3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 name="Google Shape;1896;p3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000"/>
                                        <p:tgtEl>
                                          <p:spTgt spid="25"/>
                                        </p:tgtEl>
                                      </p:cBhvr>
                                    </p:animEffect>
                                    <p:anim calcmode="lin" valueType="num">
                                      <p:cBhvr>
                                        <p:cTn id="13" dur="1000" fill="hold"/>
                                        <p:tgtEl>
                                          <p:spTgt spid="25"/>
                                        </p:tgtEl>
                                        <p:attrNameLst>
                                          <p:attrName>ppt_x</p:attrName>
                                        </p:attrNameLst>
                                      </p:cBhvr>
                                      <p:tavLst>
                                        <p:tav tm="0">
                                          <p:val>
                                            <p:strVal val="#ppt_x"/>
                                          </p:val>
                                        </p:tav>
                                        <p:tav tm="100000">
                                          <p:val>
                                            <p:strVal val="#ppt_x"/>
                                          </p:val>
                                        </p:tav>
                                      </p:tavLst>
                                    </p:anim>
                                    <p:anim calcmode="lin" valueType="num">
                                      <p:cBhvr>
                                        <p:cTn id="14" dur="1000" fill="hold"/>
                                        <p:tgtEl>
                                          <p:spTgt spid="2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6"/>
        <p:cNvGrpSpPr/>
        <p:nvPr/>
      </p:nvGrpSpPr>
      <p:grpSpPr>
        <a:xfrm>
          <a:off x="0" y="0"/>
          <a:ext cx="0" cy="0"/>
          <a:chOff x="0" y="0"/>
          <a:chExt cx="0" cy="0"/>
        </a:xfrm>
      </p:grpSpPr>
      <p:sp>
        <p:nvSpPr>
          <p:cNvPr id="8" name="Заголовок 7"/>
          <p:cNvSpPr>
            <a:spLocks noGrp="1"/>
          </p:cNvSpPr>
          <p:nvPr>
            <p:ph type="title"/>
          </p:nvPr>
        </p:nvSpPr>
        <p:spPr>
          <a:xfrm>
            <a:off x="706200" y="533630"/>
            <a:ext cx="7731600" cy="394947"/>
          </a:xfrm>
        </p:spPr>
        <p:txBody>
          <a:bodyPr/>
          <a:lstStyle/>
          <a:p>
            <a:r>
              <a:rPr lang="ro-MD" sz="1800" dirty="0"/>
              <a:t>Precizia detectării</a:t>
            </a:r>
            <a:endParaRPr lang="ru-RU" sz="1800" dirty="0"/>
          </a:p>
        </p:txBody>
      </p:sp>
      <p:pic>
        <p:nvPicPr>
          <p:cNvPr id="9" name="Рисунок 8"/>
          <p:cNvPicPr>
            <a:picLocks noChangeAspect="1"/>
          </p:cNvPicPr>
          <p:nvPr/>
        </p:nvPicPr>
        <p:blipFill>
          <a:blip r:embed="rId3"/>
          <a:stretch>
            <a:fillRect/>
          </a:stretch>
        </p:blipFill>
        <p:spPr>
          <a:xfrm>
            <a:off x="886968" y="1053636"/>
            <a:ext cx="7370064" cy="36850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heme/theme1.xml><?xml version="1.0" encoding="utf-8"?>
<a:theme xmlns:a="http://schemas.openxmlformats.org/drawingml/2006/main" name="Home Security Alarm App Pitch Deck by Slidesgo">
  <a:themeElements>
    <a:clrScheme name="Simple Light">
      <a:dk1>
        <a:srgbClr val="FFFFFF"/>
      </a:dk1>
      <a:lt1>
        <a:srgbClr val="FF5607"/>
      </a:lt1>
      <a:dk2>
        <a:srgbClr val="FF9306"/>
      </a:dk2>
      <a:lt2>
        <a:srgbClr val="FFC375"/>
      </a:lt2>
      <a:accent1>
        <a:srgbClr val="BA55F1"/>
      </a:accent1>
      <a:accent2>
        <a:srgbClr val="8905D1"/>
      </a:accent2>
      <a:accent3>
        <a:srgbClr val="340267"/>
      </a:accent3>
      <a:accent4>
        <a:srgbClr val="3A3737"/>
      </a:accent4>
      <a:accent5>
        <a:srgbClr val="D2D1CE"/>
      </a:accent5>
      <a:accent6>
        <a:srgbClr val="748E2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905</TotalTime>
  <Words>326</Words>
  <Application>Microsoft Office PowerPoint</Application>
  <PresentationFormat>Экран (16:9)</PresentationFormat>
  <Paragraphs>46</Paragraphs>
  <Slides>14</Slides>
  <Notes>10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14</vt:i4>
      </vt:variant>
    </vt:vector>
  </HeadingPairs>
  <TitlesOfParts>
    <vt:vector size="19" baseType="lpstr">
      <vt:lpstr>Unbounded</vt:lpstr>
      <vt:lpstr>DM Sans</vt:lpstr>
      <vt:lpstr>Arial</vt:lpstr>
      <vt:lpstr>Unbounded SemiBold</vt:lpstr>
      <vt:lpstr>Home Security Alarm App Pitch Deck by Slidesgo</vt:lpstr>
      <vt:lpstr>Siguranță avansată cu inteligența artificială</vt:lpstr>
      <vt:lpstr>Modelul nostru AI este destinat să detecteze obiecte periculoase, ceea ce îl specializează in domeniul securității. Acesta fiind avansat cu ajutorul inteligenței artificiale va influența multe alte domenii precum criminalitatea, jurisdicția ba chiar și economia, dar nu și în ultimul rând siguranța personală.</vt:lpstr>
      <vt:lpstr>Scopul proiectului</vt:lpstr>
      <vt:lpstr>Презентация PowerPoint</vt:lpstr>
      <vt:lpstr>SURSA DE DATE</vt:lpstr>
      <vt:lpstr>Mersul succint de elaborare a proiectului</vt:lpstr>
      <vt:lpstr>YOLO-object detection library</vt:lpstr>
      <vt:lpstr>Performanța algoritmului</vt:lpstr>
      <vt:lpstr>Precizia detectării</vt:lpstr>
      <vt:lpstr>Precizia modelului pentru diferite clase</vt:lpstr>
      <vt:lpstr>Презентация PowerPoint</vt:lpstr>
      <vt:lpstr>FEEDBACK-URI</vt:lpstr>
      <vt:lpstr>Potențiale colaborări/discuții</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Siguranță avansată cu inteligența artificială</dc:title>
  <dc:creator>Iana Botnarenco</dc:creator>
  <cp:lastModifiedBy>Iana Botnarenco</cp:lastModifiedBy>
  <cp:revision>29</cp:revision>
  <dcterms:modified xsi:type="dcterms:W3CDTF">2024-05-03T20:07:23Z</dcterms:modified>
</cp:coreProperties>
</file>